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57600" cy="3657600"/>
  <p:notesSz cx="6858000" cy="9144000"/>
  <p:defaultTextStyle>
    <a:defPPr>
      <a:defRPr lang="ko-KR"/>
    </a:defPPr>
    <a:lvl1pPr marL="0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1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7"/>
    <p:restoredTop sz="94611"/>
  </p:normalViewPr>
  <p:slideViewPr>
    <p:cSldViewPr snapToGrid="0" snapToObjects="1" showGuides="1">
      <p:cViewPr varScale="1">
        <p:scale>
          <a:sx n="301" d="100"/>
          <a:sy n="301" d="100"/>
        </p:scale>
        <p:origin x="2496" y="176"/>
      </p:cViewPr>
      <p:guideLst>
        <p:guide orient="horz" pos="115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1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647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4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5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71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5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7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4FA3-228D-DB44-8644-6C09C0C8492E}" type="datetimeFigureOut">
              <a:rPr kumimoji="1" lang="ko-KR" altLang="en-US" smtClean="0"/>
              <a:t>2018. 11. 1.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BCC6-0725-7841-ACDA-B216415DB4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67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1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>
            <a:extLst>
              <a:ext uri="{FF2B5EF4-FFF2-40B4-BE49-F238E27FC236}">
                <a16:creationId xmlns:a16="http://schemas.microsoft.com/office/drawing/2014/main" id="{09F46C8B-24A6-264B-B71C-850E4983FD82}"/>
              </a:ext>
            </a:extLst>
          </p:cNvPr>
          <p:cNvSpPr/>
          <p:nvPr/>
        </p:nvSpPr>
        <p:spPr>
          <a:xfrm>
            <a:off x="1199683" y="1645984"/>
            <a:ext cx="175681" cy="17568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8E5D2B-B7E3-1541-8E14-30BE01AF30B2}"/>
              </a:ext>
            </a:extLst>
          </p:cNvPr>
          <p:cNvSpPr/>
          <p:nvPr/>
        </p:nvSpPr>
        <p:spPr>
          <a:xfrm>
            <a:off x="2354600" y="1643279"/>
            <a:ext cx="181090" cy="18109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>
                  <a:solidFill>
                    <a:sysClr val="windowText" lastClr="000000"/>
                  </a:solidFill>
                </a:ln>
              </a:rPr>
              <a:t>=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7D30967-1E41-CF48-8807-BBF099484A87}"/>
              </a:ext>
            </a:extLst>
          </p:cNvPr>
          <p:cNvGrpSpPr/>
          <p:nvPr/>
        </p:nvGrpSpPr>
        <p:grpSpPr>
          <a:xfrm>
            <a:off x="1333246" y="1384507"/>
            <a:ext cx="928289" cy="881182"/>
            <a:chOff x="1252364" y="1414832"/>
            <a:chExt cx="928289" cy="88118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D518D3-F83B-3A4B-BACC-27D279848CC9}"/>
                </a:ext>
              </a:extLst>
            </p:cNvPr>
            <p:cNvGrpSpPr/>
            <p:nvPr/>
          </p:nvGrpSpPr>
          <p:grpSpPr>
            <a:xfrm>
              <a:off x="1525839" y="1414832"/>
              <a:ext cx="654814" cy="646098"/>
              <a:chOff x="1429344" y="1534302"/>
              <a:chExt cx="654814" cy="64609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7DEB87D-FA94-6C4A-B4C1-908BFB05D95F}"/>
                  </a:ext>
                </a:extLst>
              </p:cNvPr>
              <p:cNvGrpSpPr/>
              <p:nvPr/>
            </p:nvGrpSpPr>
            <p:grpSpPr>
              <a:xfrm>
                <a:off x="1551559" y="1534302"/>
                <a:ext cx="532599" cy="522123"/>
                <a:chOff x="1407921" y="1454797"/>
                <a:chExt cx="771725" cy="705326"/>
              </a:xfrm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7389FE4A-BE9B-6444-9FD3-E857727E64F5}"/>
                    </a:ext>
                  </a:extLst>
                </p:cNvPr>
                <p:cNvSpPr/>
                <p:nvPr/>
              </p:nvSpPr>
              <p:spPr>
                <a:xfrm>
                  <a:off x="1586979" y="1454797"/>
                  <a:ext cx="592667" cy="534702"/>
                </a:xfrm>
                <a:prstGeom prst="cube">
                  <a:avLst>
                    <a:gd name="adj" fmla="val 31034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524D8B00-CEDF-2149-B14D-5741DA1D1CB8}"/>
                    </a:ext>
                  </a:extLst>
                </p:cNvPr>
                <p:cNvSpPr/>
                <p:nvPr/>
              </p:nvSpPr>
              <p:spPr>
                <a:xfrm>
                  <a:off x="1407921" y="1615726"/>
                  <a:ext cx="592666" cy="544397"/>
                </a:xfrm>
                <a:prstGeom prst="cube">
                  <a:avLst>
                    <a:gd name="adj" fmla="val 31651"/>
                  </a:avLst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sp>
            <p:nvSpPr>
              <p:cNvPr id="25" name="정육면체 51">
                <a:extLst>
                  <a:ext uri="{FF2B5EF4-FFF2-40B4-BE49-F238E27FC236}">
                    <a16:creationId xmlns:a16="http://schemas.microsoft.com/office/drawing/2014/main" id="{C324F262-3DCE-1642-9B8E-04C874694903}"/>
                  </a:ext>
                </a:extLst>
              </p:cNvPr>
              <p:cNvSpPr/>
              <p:nvPr/>
            </p:nvSpPr>
            <p:spPr>
              <a:xfrm>
                <a:off x="1429344" y="1777406"/>
                <a:ext cx="410399" cy="402994"/>
              </a:xfrm>
              <a:prstGeom prst="cube">
                <a:avLst>
                  <a:gd name="adj" fmla="val 31651"/>
                </a:avLst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4F4BC01-9C0B-1946-9615-5FBE53402875}"/>
                </a:ext>
              </a:extLst>
            </p:cNvPr>
            <p:cNvGrpSpPr/>
            <p:nvPr/>
          </p:nvGrpSpPr>
          <p:grpSpPr>
            <a:xfrm>
              <a:off x="1252364" y="1791780"/>
              <a:ext cx="866979" cy="504234"/>
              <a:chOff x="1252364" y="1791780"/>
              <a:chExt cx="866979" cy="504234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E442560-D1DF-F840-BA6D-123EFFC4E450}"/>
                  </a:ext>
                </a:extLst>
              </p:cNvPr>
              <p:cNvSpPr txBox="1"/>
              <p:nvPr/>
            </p:nvSpPr>
            <p:spPr>
              <a:xfrm>
                <a:off x="1836539" y="1987685"/>
                <a:ext cx="28280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1" lang="en-US" altLang="zh-CN" sz="69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右大括号 6">
                <a:extLst>
                  <a:ext uri="{FF2B5EF4-FFF2-40B4-BE49-F238E27FC236}">
                    <a16:creationId xmlns:a16="http://schemas.microsoft.com/office/drawing/2014/main" id="{CCFB2F7B-DF31-724E-B8E4-84F546474FB1}"/>
                  </a:ext>
                </a:extLst>
              </p:cNvPr>
              <p:cNvSpPr/>
              <p:nvPr/>
            </p:nvSpPr>
            <p:spPr>
              <a:xfrm rot="5400000">
                <a:off x="1636269" y="1969227"/>
                <a:ext cx="51124" cy="283137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A9C778-F44E-394A-9289-2CD1F6EAD3EB}"/>
                  </a:ext>
                </a:extLst>
              </p:cNvPr>
              <p:cNvSpPr txBox="1"/>
              <p:nvPr/>
            </p:nvSpPr>
            <p:spPr>
              <a:xfrm>
                <a:off x="1505262" y="2097498"/>
                <a:ext cx="32017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1" lang="en-US" altLang="zh-CN" sz="69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右大括号 66">
                <a:extLst>
                  <a:ext uri="{FF2B5EF4-FFF2-40B4-BE49-F238E27FC236}">
                    <a16:creationId xmlns:a16="http://schemas.microsoft.com/office/drawing/2014/main" id="{2F01D570-0737-034D-9936-5A9277412C30}"/>
                  </a:ext>
                </a:extLst>
              </p:cNvPr>
              <p:cNvSpPr/>
              <p:nvPr/>
            </p:nvSpPr>
            <p:spPr>
              <a:xfrm rot="2639207">
                <a:off x="1878121" y="1949059"/>
                <a:ext cx="45719" cy="16309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3" name="右大括号 72">
                <a:extLst>
                  <a:ext uri="{FF2B5EF4-FFF2-40B4-BE49-F238E27FC236}">
                    <a16:creationId xmlns:a16="http://schemas.microsoft.com/office/drawing/2014/main" id="{2F2F8811-9288-604E-99A2-620D4692758A}"/>
                  </a:ext>
                </a:extLst>
              </p:cNvPr>
              <p:cNvSpPr/>
              <p:nvPr/>
            </p:nvSpPr>
            <p:spPr>
              <a:xfrm rot="10800000">
                <a:off x="1455466" y="1791780"/>
                <a:ext cx="45742" cy="2628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823A9D-9675-3F43-8848-C8BEC00F94FA}"/>
                  </a:ext>
                </a:extLst>
              </p:cNvPr>
              <p:cNvSpPr txBox="1"/>
              <p:nvPr/>
            </p:nvSpPr>
            <p:spPr>
              <a:xfrm>
                <a:off x="1252364" y="1822481"/>
                <a:ext cx="28280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kumimoji="1" lang="en-US" altLang="zh-CN" sz="69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E26B26E-4589-D44D-BF59-1DA82A8EE3EE}"/>
              </a:ext>
            </a:extLst>
          </p:cNvPr>
          <p:cNvGrpSpPr/>
          <p:nvPr/>
        </p:nvGrpSpPr>
        <p:grpSpPr>
          <a:xfrm>
            <a:off x="21123" y="1300870"/>
            <a:ext cx="1215020" cy="1048457"/>
            <a:chOff x="9219" y="1319752"/>
            <a:chExt cx="1215020" cy="1048457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621A35F-F9E5-3340-AB27-6ECF36FD1171}"/>
                </a:ext>
              </a:extLst>
            </p:cNvPr>
            <p:cNvGrpSpPr/>
            <p:nvPr/>
          </p:nvGrpSpPr>
          <p:grpSpPr>
            <a:xfrm>
              <a:off x="286094" y="1319752"/>
              <a:ext cx="747599" cy="801281"/>
              <a:chOff x="286094" y="1319752"/>
              <a:chExt cx="747599" cy="801281"/>
            </a:xfrm>
          </p:grpSpPr>
          <p:sp>
            <p:nvSpPr>
              <p:cNvPr id="66" name="정육면체 51">
                <a:extLst>
                  <a:ext uri="{FF2B5EF4-FFF2-40B4-BE49-F238E27FC236}">
                    <a16:creationId xmlns:a16="http://schemas.microsoft.com/office/drawing/2014/main" id="{2994DD29-A130-4E49-BB12-0ACD6E3E69CF}"/>
                  </a:ext>
                </a:extLst>
              </p:cNvPr>
              <p:cNvSpPr/>
              <p:nvPr/>
            </p:nvSpPr>
            <p:spPr>
              <a:xfrm>
                <a:off x="286094" y="1319752"/>
                <a:ext cx="410399" cy="394527"/>
              </a:xfrm>
              <a:prstGeom prst="cube">
                <a:avLst>
                  <a:gd name="adj" fmla="val 31651"/>
                </a:avLst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8" name="정육면체 47">
                <a:extLst>
                  <a:ext uri="{FF2B5EF4-FFF2-40B4-BE49-F238E27FC236}">
                    <a16:creationId xmlns:a16="http://schemas.microsoft.com/office/drawing/2014/main" id="{A7AA31BD-C456-0D45-81F9-7AC936573997}"/>
                  </a:ext>
                </a:extLst>
              </p:cNvPr>
              <p:cNvSpPr/>
              <p:nvPr/>
            </p:nvSpPr>
            <p:spPr>
              <a:xfrm>
                <a:off x="286094" y="1319752"/>
                <a:ext cx="747599" cy="801281"/>
              </a:xfrm>
              <a:prstGeom prst="cube">
                <a:avLst>
                  <a:gd name="adj" fmla="val 16754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97325D9-27F6-2D41-9F7A-4140E0E847BA}"/>
                </a:ext>
              </a:extLst>
            </p:cNvPr>
            <p:cNvGrpSpPr/>
            <p:nvPr/>
          </p:nvGrpSpPr>
          <p:grpSpPr>
            <a:xfrm>
              <a:off x="9219" y="1448480"/>
              <a:ext cx="1215020" cy="919729"/>
              <a:chOff x="9219" y="1448480"/>
              <a:chExt cx="1215020" cy="919729"/>
            </a:xfrm>
          </p:grpSpPr>
          <p:sp>
            <p:nvSpPr>
              <p:cNvPr id="68" name="右大括号 67">
                <a:extLst>
                  <a:ext uri="{FF2B5EF4-FFF2-40B4-BE49-F238E27FC236}">
                    <a16:creationId xmlns:a16="http://schemas.microsoft.com/office/drawing/2014/main" id="{F5272BA0-F6FE-DC46-BB44-EB3A3BEC25A6}"/>
                  </a:ext>
                </a:extLst>
              </p:cNvPr>
              <p:cNvSpPr/>
              <p:nvPr/>
            </p:nvSpPr>
            <p:spPr>
              <a:xfrm rot="5400000">
                <a:off x="566176" y="1873260"/>
                <a:ext cx="54000" cy="60473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6ADED43-FC66-8F46-A68E-459C3456B75E}"/>
                  </a:ext>
                </a:extLst>
              </p:cNvPr>
              <p:cNvSpPr txBox="1"/>
              <p:nvPr/>
            </p:nvSpPr>
            <p:spPr>
              <a:xfrm>
                <a:off x="454949" y="2169693"/>
                <a:ext cx="28280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kumimoji="1" lang="en-US" altLang="zh-CN" sz="69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右大括号 70">
                <a:extLst>
                  <a:ext uri="{FF2B5EF4-FFF2-40B4-BE49-F238E27FC236}">
                    <a16:creationId xmlns:a16="http://schemas.microsoft.com/office/drawing/2014/main" id="{9303575C-3A59-8C42-AC81-1EC33CBC98C8}"/>
                  </a:ext>
                </a:extLst>
              </p:cNvPr>
              <p:cNvSpPr/>
              <p:nvPr/>
            </p:nvSpPr>
            <p:spPr>
              <a:xfrm rot="10800000">
                <a:off x="201444" y="1448480"/>
                <a:ext cx="54000" cy="6725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19A192C-A4FF-6545-AD4F-7238A97B0309}"/>
                  </a:ext>
                </a:extLst>
              </p:cNvPr>
              <p:cNvSpPr txBox="1"/>
              <p:nvPr/>
            </p:nvSpPr>
            <p:spPr>
              <a:xfrm>
                <a:off x="9219" y="1683394"/>
                <a:ext cx="28280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kumimoji="1" lang="en-US" altLang="zh-CN" sz="69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右大括号 75">
                <a:extLst>
                  <a:ext uri="{FF2B5EF4-FFF2-40B4-BE49-F238E27FC236}">
                    <a16:creationId xmlns:a16="http://schemas.microsoft.com/office/drawing/2014/main" id="{D238CFD2-C2B9-7A48-8655-F74EF02220BE}"/>
                  </a:ext>
                </a:extLst>
              </p:cNvPr>
              <p:cNvSpPr/>
              <p:nvPr/>
            </p:nvSpPr>
            <p:spPr>
              <a:xfrm rot="2639207">
                <a:off x="986627" y="1999994"/>
                <a:ext cx="45719" cy="1769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2633EB1D-6504-F246-ACAB-526373C33AC1}"/>
                  </a:ext>
                </a:extLst>
              </p:cNvPr>
              <p:cNvSpPr txBox="1"/>
              <p:nvPr/>
            </p:nvSpPr>
            <p:spPr>
              <a:xfrm>
                <a:off x="941435" y="2044251"/>
                <a:ext cx="28280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kumimoji="1" lang="en-US" altLang="zh-CN" sz="69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FED1C3-F517-5E42-84F2-49FF8A312933}"/>
              </a:ext>
            </a:extLst>
          </p:cNvPr>
          <p:cNvGrpSpPr/>
          <p:nvPr/>
        </p:nvGrpSpPr>
        <p:grpSpPr>
          <a:xfrm>
            <a:off x="2547068" y="1391987"/>
            <a:ext cx="1182074" cy="866222"/>
            <a:chOff x="2471181" y="1478177"/>
            <a:chExt cx="1182074" cy="86622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F4B5D7F-A3E0-E945-9E2F-79CA84EF6510}"/>
                </a:ext>
              </a:extLst>
            </p:cNvPr>
            <p:cNvGrpSpPr/>
            <p:nvPr/>
          </p:nvGrpSpPr>
          <p:grpSpPr>
            <a:xfrm>
              <a:off x="2762263" y="1478177"/>
              <a:ext cx="660904" cy="619413"/>
              <a:chOff x="2762263" y="1478177"/>
              <a:chExt cx="660904" cy="619413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14D19E7-6AAF-4E41-BE55-9C621C988289}"/>
                  </a:ext>
                </a:extLst>
              </p:cNvPr>
              <p:cNvGrpSpPr/>
              <p:nvPr/>
            </p:nvGrpSpPr>
            <p:grpSpPr>
              <a:xfrm>
                <a:off x="2762263" y="1479717"/>
                <a:ext cx="337200" cy="334690"/>
                <a:chOff x="2596720" y="1319234"/>
                <a:chExt cx="606924" cy="602406"/>
              </a:xfrm>
            </p:grpSpPr>
            <p:sp>
              <p:nvSpPr>
                <p:cNvPr id="31" name="정육면체 52">
                  <a:extLst>
                    <a:ext uri="{FF2B5EF4-FFF2-40B4-BE49-F238E27FC236}">
                      <a16:creationId xmlns:a16="http://schemas.microsoft.com/office/drawing/2014/main" id="{F9903A2E-926B-7147-8AB9-090BBBB060D6}"/>
                    </a:ext>
                  </a:extLst>
                </p:cNvPr>
                <p:cNvSpPr/>
                <p:nvPr/>
              </p:nvSpPr>
              <p:spPr>
                <a:xfrm>
                  <a:off x="2827941" y="1319234"/>
                  <a:ext cx="375703" cy="369445"/>
                </a:xfrm>
                <a:prstGeom prst="cube">
                  <a:avLst>
                    <a:gd name="adj" fmla="val 31034"/>
                  </a:avLst>
                </a:prstGeom>
                <a:pattFill prst="wdDnDiag">
                  <a:fgClr>
                    <a:schemeClr val="tx1"/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정육면체 51">
                  <a:extLst>
                    <a:ext uri="{FF2B5EF4-FFF2-40B4-BE49-F238E27FC236}">
                      <a16:creationId xmlns:a16="http://schemas.microsoft.com/office/drawing/2014/main" id="{CB666112-D289-3342-B04B-F9965A548512}"/>
                    </a:ext>
                  </a:extLst>
                </p:cNvPr>
                <p:cNvSpPr/>
                <p:nvPr/>
              </p:nvSpPr>
              <p:spPr>
                <a:xfrm>
                  <a:off x="2713313" y="1430428"/>
                  <a:ext cx="375703" cy="376142"/>
                </a:xfrm>
                <a:prstGeom prst="cube">
                  <a:avLst>
                    <a:gd name="adj" fmla="val 31651"/>
                  </a:avLst>
                </a:prstGeom>
                <a:pattFill prst="wdDnDiag">
                  <a:fgClr>
                    <a:schemeClr val="tx1"/>
                  </a:fgClr>
                  <a:bgClr>
                    <a:schemeClr val="bg1">
                      <a:lumMod val="75000"/>
                    </a:schemeClr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" name="정육면체 51">
                  <a:extLst>
                    <a:ext uri="{FF2B5EF4-FFF2-40B4-BE49-F238E27FC236}">
                      <a16:creationId xmlns:a16="http://schemas.microsoft.com/office/drawing/2014/main" id="{E88278DC-ED46-C741-BEAC-F9B00EEC6823}"/>
                    </a:ext>
                  </a:extLst>
                </p:cNvPr>
                <p:cNvSpPr/>
                <p:nvPr/>
              </p:nvSpPr>
              <p:spPr>
                <a:xfrm>
                  <a:off x="2596720" y="1545497"/>
                  <a:ext cx="375701" cy="376143"/>
                </a:xfrm>
                <a:prstGeom prst="cube">
                  <a:avLst>
                    <a:gd name="adj" fmla="val 31651"/>
                  </a:avLst>
                </a:prstGeom>
                <a:pattFill prst="wdDnDiag">
                  <a:fgClr>
                    <a:schemeClr val="tx1"/>
                  </a:fgClr>
                  <a:bgClr>
                    <a:schemeClr val="bg2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sp>
            <p:nvSpPr>
              <p:cNvPr id="38" name="정육면체 47">
                <a:extLst>
                  <a:ext uri="{FF2B5EF4-FFF2-40B4-BE49-F238E27FC236}">
                    <a16:creationId xmlns:a16="http://schemas.microsoft.com/office/drawing/2014/main" id="{48691383-90DB-D44D-AC01-8941FB7E0681}"/>
                  </a:ext>
                </a:extLst>
              </p:cNvPr>
              <p:cNvSpPr/>
              <p:nvPr/>
            </p:nvSpPr>
            <p:spPr>
              <a:xfrm>
                <a:off x="2762926" y="1478177"/>
                <a:ext cx="660241" cy="619413"/>
              </a:xfrm>
              <a:prstGeom prst="cube">
                <a:avLst>
                  <a:gd name="adj" fmla="val 30773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34EFAD-6ADD-A14E-B6F4-C0589A2EA280}"/>
                </a:ext>
              </a:extLst>
            </p:cNvPr>
            <p:cNvGrpSpPr/>
            <p:nvPr/>
          </p:nvGrpSpPr>
          <p:grpSpPr>
            <a:xfrm>
              <a:off x="2471181" y="1685255"/>
              <a:ext cx="1182074" cy="659144"/>
              <a:chOff x="2471181" y="1685255"/>
              <a:chExt cx="1182074" cy="659144"/>
            </a:xfrm>
          </p:grpSpPr>
          <p:sp>
            <p:nvSpPr>
              <p:cNvPr id="79" name="右大括号 78">
                <a:extLst>
                  <a:ext uri="{FF2B5EF4-FFF2-40B4-BE49-F238E27FC236}">
                    <a16:creationId xmlns:a16="http://schemas.microsoft.com/office/drawing/2014/main" id="{69440178-9E70-D146-9A7F-593704FDBACF}"/>
                  </a:ext>
                </a:extLst>
              </p:cNvPr>
              <p:cNvSpPr/>
              <p:nvPr/>
            </p:nvSpPr>
            <p:spPr>
              <a:xfrm rot="5400000">
                <a:off x="2968576" y="1920436"/>
                <a:ext cx="54000" cy="46679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0" name="右大括号 79">
                <a:extLst>
                  <a:ext uri="{FF2B5EF4-FFF2-40B4-BE49-F238E27FC236}">
                    <a16:creationId xmlns:a16="http://schemas.microsoft.com/office/drawing/2014/main" id="{60809C9C-D2FE-0D4C-8829-3341DE0A77A5}"/>
                  </a:ext>
                </a:extLst>
              </p:cNvPr>
              <p:cNvSpPr/>
              <p:nvPr/>
            </p:nvSpPr>
            <p:spPr>
              <a:xfrm rot="2700000">
                <a:off x="3342520" y="1904907"/>
                <a:ext cx="45719" cy="26804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3C54ED4-7ED9-5F4F-B077-CC6F54B0F40A}"/>
                  </a:ext>
                </a:extLst>
              </p:cNvPr>
              <p:cNvSpPr txBox="1"/>
              <p:nvPr/>
            </p:nvSpPr>
            <p:spPr>
              <a:xfrm>
                <a:off x="3283206" y="1992900"/>
                <a:ext cx="370049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kumimoji="1" lang="en-US" altLang="zh-CN" sz="690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860F690-2ABB-F144-9028-DB9D1E9D93E7}"/>
                  </a:ext>
                </a:extLst>
              </p:cNvPr>
              <p:cNvSpPr txBox="1"/>
              <p:nvPr/>
            </p:nvSpPr>
            <p:spPr>
              <a:xfrm>
                <a:off x="2827093" y="2145883"/>
                <a:ext cx="354814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kumimoji="1" lang="en-US" altLang="zh-CN" sz="69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D16F051-460A-3E43-9B1D-0D91AB93F71C}"/>
                  </a:ext>
                </a:extLst>
              </p:cNvPr>
              <p:cNvSpPr txBox="1"/>
              <p:nvPr/>
            </p:nvSpPr>
            <p:spPr>
              <a:xfrm>
                <a:off x="2471181" y="1801830"/>
                <a:ext cx="290996" cy="19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69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kumimoji="1" lang="en-US" altLang="zh-CN" sz="69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kumimoji="1" lang="zh-CN" altLang="en-US" sz="69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右大括号 83">
                <a:extLst>
                  <a:ext uri="{FF2B5EF4-FFF2-40B4-BE49-F238E27FC236}">
                    <a16:creationId xmlns:a16="http://schemas.microsoft.com/office/drawing/2014/main" id="{E5C41931-05F1-8448-8877-051002AFC22A}"/>
                  </a:ext>
                </a:extLst>
              </p:cNvPr>
              <p:cNvSpPr/>
              <p:nvPr/>
            </p:nvSpPr>
            <p:spPr>
              <a:xfrm rot="10800000">
                <a:off x="2676869" y="1685255"/>
                <a:ext cx="54000" cy="4139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sp>
        <p:nvSpPr>
          <p:cNvPr id="42" name="右大括号 89">
            <a:extLst>
              <a:ext uri="{FF2B5EF4-FFF2-40B4-BE49-F238E27FC236}">
                <a16:creationId xmlns:a16="http://schemas.microsoft.com/office/drawing/2014/main" id="{A0B0D228-1752-6A40-BC12-6239508B49E2}"/>
              </a:ext>
            </a:extLst>
          </p:cNvPr>
          <p:cNvSpPr/>
          <p:nvPr/>
        </p:nvSpPr>
        <p:spPr>
          <a:xfrm rot="5400000" flipH="1">
            <a:off x="1875135" y="818611"/>
            <a:ext cx="100799" cy="778379"/>
          </a:xfrm>
          <a:prstGeom prst="rightBrace">
            <a:avLst>
              <a:gd name="adj1" fmla="val 570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91">
            <a:extLst>
              <a:ext uri="{FF2B5EF4-FFF2-40B4-BE49-F238E27FC236}">
                <a16:creationId xmlns:a16="http://schemas.microsoft.com/office/drawing/2014/main" id="{67A5ABC5-CB2B-774E-B0C1-90E99A8D778C}"/>
              </a:ext>
            </a:extLst>
          </p:cNvPr>
          <p:cNvSpPr txBox="1"/>
          <p:nvPr/>
        </p:nvSpPr>
        <p:spPr>
          <a:xfrm>
            <a:off x="1536471" y="1041262"/>
            <a:ext cx="7783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Weights: </a:t>
            </a:r>
            <a:r>
              <a:rPr kumimoji="1" lang="en-US" altLang="zh-CN" sz="700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7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 filters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85">
            <a:extLst>
              <a:ext uri="{FF2B5EF4-FFF2-40B4-BE49-F238E27FC236}">
                <a16:creationId xmlns:a16="http://schemas.microsoft.com/office/drawing/2014/main" id="{4F56CDCD-A874-EA46-A4BC-E1AAD2ED3CCC}"/>
              </a:ext>
            </a:extLst>
          </p:cNvPr>
          <p:cNvSpPr txBox="1"/>
          <p:nvPr/>
        </p:nvSpPr>
        <p:spPr>
          <a:xfrm>
            <a:off x="549473" y="1039681"/>
            <a:ext cx="31784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86">
            <a:extLst>
              <a:ext uri="{FF2B5EF4-FFF2-40B4-BE49-F238E27FC236}">
                <a16:creationId xmlns:a16="http://schemas.microsoft.com/office/drawing/2014/main" id="{97E7CAA6-176D-E14D-B778-F19B9D8C2E97}"/>
              </a:ext>
            </a:extLst>
          </p:cNvPr>
          <p:cNvSpPr txBox="1"/>
          <p:nvPr/>
        </p:nvSpPr>
        <p:spPr>
          <a:xfrm>
            <a:off x="3046885" y="1036566"/>
            <a:ext cx="33703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025653D-479C-974C-BE9D-452FC355B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46445"/>
              </p:ext>
            </p:extLst>
          </p:nvPr>
        </p:nvGraphicFramePr>
        <p:xfrm>
          <a:off x="330484" y="1411811"/>
          <a:ext cx="717116" cy="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116">
                  <a:extLst>
                    <a:ext uri="{9D8B030D-6E8A-4147-A177-3AD203B41FA5}">
                      <a16:colId xmlns:a16="http://schemas.microsoft.com/office/drawing/2014/main" val="4095779616"/>
                    </a:ext>
                  </a:extLst>
                </a:gridCol>
              </a:tblGrid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12724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60347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505794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565079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55034"/>
                  </a:ext>
                </a:extLst>
              </a:tr>
            </a:tbl>
          </a:graphicData>
        </a:graphic>
      </p:graphicFrame>
      <p:graphicFrame>
        <p:nvGraphicFramePr>
          <p:cNvPr id="3" name="表格 29">
            <a:extLst>
              <a:ext uri="{FF2B5EF4-FFF2-40B4-BE49-F238E27FC236}">
                <a16:creationId xmlns:a16="http://schemas.microsoft.com/office/drawing/2014/main" id="{33596DB7-98ED-FD44-BA96-01319916E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42089"/>
              </p:ext>
            </p:extLst>
          </p:nvPr>
        </p:nvGraphicFramePr>
        <p:xfrm>
          <a:off x="1505537" y="1411809"/>
          <a:ext cx="670625" cy="664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25">
                  <a:extLst>
                    <a:ext uri="{9D8B030D-6E8A-4147-A177-3AD203B41FA5}">
                      <a16:colId xmlns:a16="http://schemas.microsoft.com/office/drawing/2014/main" val="1338831736"/>
                    </a:ext>
                  </a:extLst>
                </a:gridCol>
                <a:gridCol w="134125">
                  <a:extLst>
                    <a:ext uri="{9D8B030D-6E8A-4147-A177-3AD203B41FA5}">
                      <a16:colId xmlns:a16="http://schemas.microsoft.com/office/drawing/2014/main" val="1040621147"/>
                    </a:ext>
                  </a:extLst>
                </a:gridCol>
                <a:gridCol w="134125">
                  <a:extLst>
                    <a:ext uri="{9D8B030D-6E8A-4147-A177-3AD203B41FA5}">
                      <a16:colId xmlns:a16="http://schemas.microsoft.com/office/drawing/2014/main" val="3047580765"/>
                    </a:ext>
                  </a:extLst>
                </a:gridCol>
                <a:gridCol w="134125">
                  <a:extLst>
                    <a:ext uri="{9D8B030D-6E8A-4147-A177-3AD203B41FA5}">
                      <a16:colId xmlns:a16="http://schemas.microsoft.com/office/drawing/2014/main" val="1519713142"/>
                    </a:ext>
                  </a:extLst>
                </a:gridCol>
                <a:gridCol w="134125">
                  <a:extLst>
                    <a:ext uri="{9D8B030D-6E8A-4147-A177-3AD203B41FA5}">
                      <a16:colId xmlns:a16="http://schemas.microsoft.com/office/drawing/2014/main" val="1882687105"/>
                    </a:ext>
                  </a:extLst>
                </a:gridCol>
              </a:tblGrid>
              <a:tr h="6649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53475"/>
                  </a:ext>
                </a:extLst>
              </a:tr>
            </a:tbl>
          </a:graphicData>
        </a:graphic>
      </p:graphicFrame>
      <p:graphicFrame>
        <p:nvGraphicFramePr>
          <p:cNvPr id="4" name="表格 35">
            <a:extLst>
              <a:ext uri="{FF2B5EF4-FFF2-40B4-BE49-F238E27FC236}">
                <a16:creationId xmlns:a16="http://schemas.microsoft.com/office/drawing/2014/main" id="{18F18B2F-A4CF-9049-AF5F-A89468BA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13505"/>
              </p:ext>
            </p:extLst>
          </p:nvPr>
        </p:nvGraphicFramePr>
        <p:xfrm>
          <a:off x="2788376" y="1411811"/>
          <a:ext cx="649381" cy="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81">
                  <a:extLst>
                    <a:ext uri="{9D8B030D-6E8A-4147-A177-3AD203B41FA5}">
                      <a16:colId xmlns:a16="http://schemas.microsoft.com/office/drawing/2014/main" val="4095779616"/>
                    </a:ext>
                  </a:extLst>
                </a:gridCol>
              </a:tblGrid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12724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60347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505794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565079"/>
                  </a:ext>
                </a:extLst>
              </a:tr>
              <a:tr h="133712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 marL="32970" marR="32970" marT="16485" marB="164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55034"/>
                  </a:ext>
                </a:extLst>
              </a:tr>
            </a:tbl>
          </a:graphicData>
        </a:graphic>
      </p:graphicFrame>
      <p:sp>
        <p:nvSpPr>
          <p:cNvPr id="5" name="矩形 30">
            <a:extLst>
              <a:ext uri="{FF2B5EF4-FFF2-40B4-BE49-F238E27FC236}">
                <a16:creationId xmlns:a16="http://schemas.microsoft.com/office/drawing/2014/main" id="{90A295A0-C816-3144-8F40-3BE0EBE58B46}"/>
              </a:ext>
            </a:extLst>
          </p:cNvPr>
          <p:cNvSpPr/>
          <p:nvPr/>
        </p:nvSpPr>
        <p:spPr>
          <a:xfrm>
            <a:off x="327309" y="1946267"/>
            <a:ext cx="717116" cy="1304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36">
            <a:extLst>
              <a:ext uri="{FF2B5EF4-FFF2-40B4-BE49-F238E27FC236}">
                <a16:creationId xmlns:a16="http://schemas.microsoft.com/office/drawing/2014/main" id="{37EAA1C0-FE5A-784D-BFB8-4454025B05C9}"/>
              </a:ext>
            </a:extLst>
          </p:cNvPr>
          <p:cNvSpPr/>
          <p:nvPr/>
        </p:nvSpPr>
        <p:spPr>
          <a:xfrm>
            <a:off x="2788377" y="1411811"/>
            <a:ext cx="128078" cy="1304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37">
            <a:extLst>
              <a:ext uri="{FF2B5EF4-FFF2-40B4-BE49-F238E27FC236}">
                <a16:creationId xmlns:a16="http://schemas.microsoft.com/office/drawing/2014/main" id="{3E799FB4-E050-2C4C-8919-60430841449F}"/>
              </a:ext>
            </a:extLst>
          </p:cNvPr>
          <p:cNvSpPr/>
          <p:nvPr/>
        </p:nvSpPr>
        <p:spPr>
          <a:xfrm>
            <a:off x="2916455" y="1411810"/>
            <a:ext cx="128078" cy="1304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38">
            <a:extLst>
              <a:ext uri="{FF2B5EF4-FFF2-40B4-BE49-F238E27FC236}">
                <a16:creationId xmlns:a16="http://schemas.microsoft.com/office/drawing/2014/main" id="{BE05F9D3-5AFC-7143-9FCD-FFC836C48F7F}"/>
              </a:ext>
            </a:extLst>
          </p:cNvPr>
          <p:cNvSpPr/>
          <p:nvPr/>
        </p:nvSpPr>
        <p:spPr>
          <a:xfrm>
            <a:off x="3044533" y="1411810"/>
            <a:ext cx="128078" cy="1304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tx1">
                <a:lumMod val="75000"/>
                <a:lumOff val="25000"/>
              </a:schemeClr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타원 59">
            <a:extLst>
              <a:ext uri="{FF2B5EF4-FFF2-40B4-BE49-F238E27FC236}">
                <a16:creationId xmlns:a16="http://schemas.microsoft.com/office/drawing/2014/main" id="{6EB6D188-9D4F-2F4A-95BF-CA06EFE43C6B}"/>
              </a:ext>
            </a:extLst>
          </p:cNvPr>
          <p:cNvSpPr/>
          <p:nvPr/>
        </p:nvSpPr>
        <p:spPr>
          <a:xfrm>
            <a:off x="1200940" y="1674091"/>
            <a:ext cx="144000" cy="144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n>
                  <a:solidFill>
                    <a:sysClr val="windowText" lastClr="000000"/>
                  </a:solidFill>
                </a:ln>
              </a:rPr>
              <a:t>X</a:t>
            </a:r>
            <a:endParaRPr kumimoji="1" lang="ko-KR" altLang="en-US" sz="6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타원 60">
            <a:extLst>
              <a:ext uri="{FF2B5EF4-FFF2-40B4-BE49-F238E27FC236}">
                <a16:creationId xmlns:a16="http://schemas.microsoft.com/office/drawing/2014/main" id="{4084950E-2935-D242-A219-D5CDC68B7C06}"/>
              </a:ext>
            </a:extLst>
          </p:cNvPr>
          <p:cNvSpPr/>
          <p:nvPr/>
        </p:nvSpPr>
        <p:spPr>
          <a:xfrm>
            <a:off x="2465086" y="1674090"/>
            <a:ext cx="144000" cy="144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n>
                  <a:solidFill>
                    <a:sysClr val="windowText" lastClr="000000"/>
                  </a:solidFill>
                </a:ln>
              </a:rPr>
              <a:t>=</a:t>
            </a:r>
            <a:endParaRPr kumimoji="1" lang="ko-KR" altLang="en-US" sz="6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右大括号 41">
            <a:extLst>
              <a:ext uri="{FF2B5EF4-FFF2-40B4-BE49-F238E27FC236}">
                <a16:creationId xmlns:a16="http://schemas.microsoft.com/office/drawing/2014/main" id="{F7B3A378-BC98-E747-9EF2-F07A7A33F5E2}"/>
              </a:ext>
            </a:extLst>
          </p:cNvPr>
          <p:cNvSpPr/>
          <p:nvPr/>
        </p:nvSpPr>
        <p:spPr>
          <a:xfrm flipH="1">
            <a:off x="249449" y="1411809"/>
            <a:ext cx="57857" cy="669599"/>
          </a:xfrm>
          <a:prstGeom prst="rightBrace">
            <a:avLst>
              <a:gd name="adj1" fmla="val 57062"/>
              <a:gd name="adj2" fmla="val 50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文本框 42">
            <a:extLst>
              <a:ext uri="{FF2B5EF4-FFF2-40B4-BE49-F238E27FC236}">
                <a16:creationId xmlns:a16="http://schemas.microsoft.com/office/drawing/2014/main" id="{963A71FA-FC09-8D46-A80D-1AE27BA2A069}"/>
              </a:ext>
            </a:extLst>
          </p:cNvPr>
          <p:cNvSpPr txBox="1"/>
          <p:nvPr/>
        </p:nvSpPr>
        <p:spPr>
          <a:xfrm rot="5400000">
            <a:off x="-187514" y="1692935"/>
            <a:ext cx="745847" cy="106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 (= O</a:t>
            </a:r>
            <a:r>
              <a:rPr kumimoji="1"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x O</a:t>
            </a:r>
            <a:r>
              <a:rPr kumimoji="1"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右大括号 43">
            <a:extLst>
              <a:ext uri="{FF2B5EF4-FFF2-40B4-BE49-F238E27FC236}">
                <a16:creationId xmlns:a16="http://schemas.microsoft.com/office/drawing/2014/main" id="{A4EAB264-CE28-1441-9A11-17AE54922FA4}"/>
              </a:ext>
            </a:extLst>
          </p:cNvPr>
          <p:cNvSpPr/>
          <p:nvPr/>
        </p:nvSpPr>
        <p:spPr>
          <a:xfrm rot="16200000" flipH="1">
            <a:off x="658060" y="1776359"/>
            <a:ext cx="61963" cy="717116"/>
          </a:xfrm>
          <a:prstGeom prst="rightBrace">
            <a:avLst>
              <a:gd name="adj1" fmla="val 57062"/>
              <a:gd name="adj2" fmla="val 50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文本框 44">
            <a:extLst>
              <a:ext uri="{FF2B5EF4-FFF2-40B4-BE49-F238E27FC236}">
                <a16:creationId xmlns:a16="http://schemas.microsoft.com/office/drawing/2014/main" id="{E001F49A-6474-CC45-92C3-FA441088AEC5}"/>
              </a:ext>
            </a:extLst>
          </p:cNvPr>
          <p:cNvSpPr txBox="1"/>
          <p:nvPr/>
        </p:nvSpPr>
        <p:spPr>
          <a:xfrm>
            <a:off x="315967" y="2165899"/>
            <a:ext cx="745847" cy="106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 (= H x W x 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239F0EF6-001F-BC41-AA7C-0979571CF532}"/>
              </a:ext>
            </a:extLst>
          </p:cNvPr>
          <p:cNvGrpSpPr/>
          <p:nvPr/>
        </p:nvGrpSpPr>
        <p:grpSpPr>
          <a:xfrm>
            <a:off x="1510329" y="1385424"/>
            <a:ext cx="888133" cy="886788"/>
            <a:chOff x="1462918" y="1716140"/>
            <a:chExt cx="888133" cy="886788"/>
          </a:xfrm>
        </p:grpSpPr>
        <p:sp>
          <p:nvSpPr>
            <p:cNvPr id="16" name="右大括号 45">
              <a:extLst>
                <a:ext uri="{FF2B5EF4-FFF2-40B4-BE49-F238E27FC236}">
                  <a16:creationId xmlns:a16="http://schemas.microsoft.com/office/drawing/2014/main" id="{A70D0171-4009-B346-A58E-5BE0814EDDEA}"/>
                </a:ext>
              </a:extLst>
            </p:cNvPr>
            <p:cNvSpPr/>
            <p:nvPr/>
          </p:nvSpPr>
          <p:spPr>
            <a:xfrm rot="16200000" flipH="1">
              <a:off x="1768465" y="2129071"/>
              <a:ext cx="54740" cy="665833"/>
            </a:xfrm>
            <a:prstGeom prst="rightBrace">
              <a:avLst>
                <a:gd name="adj1" fmla="val 57062"/>
                <a:gd name="adj2" fmla="val 5054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文本框 46">
              <a:extLst>
                <a:ext uri="{FF2B5EF4-FFF2-40B4-BE49-F238E27FC236}">
                  <a16:creationId xmlns:a16="http://schemas.microsoft.com/office/drawing/2014/main" id="{C064C415-28B4-B440-A959-B73B2635313A}"/>
                </a:ext>
              </a:extLst>
            </p:cNvPr>
            <p:cNvSpPr txBox="1"/>
            <p:nvPr/>
          </p:nvSpPr>
          <p:spPr>
            <a:xfrm>
              <a:off x="1470827" y="2496615"/>
              <a:ext cx="657924" cy="106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zh-CN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 (= </a:t>
              </a:r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1" lang="en-US" altLang="zh-CN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47">
              <a:extLst>
                <a:ext uri="{FF2B5EF4-FFF2-40B4-BE49-F238E27FC236}">
                  <a16:creationId xmlns:a16="http://schemas.microsoft.com/office/drawing/2014/main" id="{081BC3A9-0383-6144-BCF4-03E63A0B620E}"/>
                </a:ext>
              </a:extLst>
            </p:cNvPr>
            <p:cNvSpPr txBox="1"/>
            <p:nvPr/>
          </p:nvSpPr>
          <p:spPr>
            <a:xfrm rot="5400000">
              <a:off x="1924972" y="2035908"/>
              <a:ext cx="745847" cy="1063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F (= </a:t>
              </a:r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zh-CN" b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x K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 x K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右大括号 48">
              <a:extLst>
                <a:ext uri="{FF2B5EF4-FFF2-40B4-BE49-F238E27FC236}">
                  <a16:creationId xmlns:a16="http://schemas.microsoft.com/office/drawing/2014/main" id="{7603B9F9-61F4-9142-8D03-DA6399B4C8D6}"/>
                </a:ext>
              </a:extLst>
            </p:cNvPr>
            <p:cNvSpPr/>
            <p:nvPr/>
          </p:nvSpPr>
          <p:spPr>
            <a:xfrm rot="10800000" flipH="1">
              <a:off x="2159435" y="1742524"/>
              <a:ext cx="55433" cy="664933"/>
            </a:xfrm>
            <a:prstGeom prst="rightBrace">
              <a:avLst>
                <a:gd name="adj1" fmla="val 57062"/>
                <a:gd name="adj2" fmla="val 5054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0" name="右大括号 49">
            <a:extLst>
              <a:ext uri="{FF2B5EF4-FFF2-40B4-BE49-F238E27FC236}">
                <a16:creationId xmlns:a16="http://schemas.microsoft.com/office/drawing/2014/main" id="{9FEE6C0E-B191-4E4D-B04E-C1C1BB32BE92}"/>
              </a:ext>
            </a:extLst>
          </p:cNvPr>
          <p:cNvSpPr/>
          <p:nvPr/>
        </p:nvSpPr>
        <p:spPr>
          <a:xfrm rot="16200000" flipH="1">
            <a:off x="3089751" y="1805196"/>
            <a:ext cx="52595" cy="654295"/>
          </a:xfrm>
          <a:prstGeom prst="rightBrace">
            <a:avLst>
              <a:gd name="adj1" fmla="val 57062"/>
              <a:gd name="adj2" fmla="val 50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文本框 50">
            <a:extLst>
              <a:ext uri="{FF2B5EF4-FFF2-40B4-BE49-F238E27FC236}">
                <a16:creationId xmlns:a16="http://schemas.microsoft.com/office/drawing/2014/main" id="{7E2B0DD8-6ADE-B643-9775-6B6C553A93E9}"/>
              </a:ext>
            </a:extLst>
          </p:cNvPr>
          <p:cNvSpPr txBox="1"/>
          <p:nvPr/>
        </p:nvSpPr>
        <p:spPr>
          <a:xfrm>
            <a:off x="2806264" y="2165463"/>
            <a:ext cx="657924" cy="106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1" lang="en-US" altLang="zh-CN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右大括号 54">
            <a:extLst>
              <a:ext uri="{FF2B5EF4-FFF2-40B4-BE49-F238E27FC236}">
                <a16:creationId xmlns:a16="http://schemas.microsoft.com/office/drawing/2014/main" id="{81C0EA57-D134-9740-B517-F0DB85C0EE30}"/>
              </a:ext>
            </a:extLst>
          </p:cNvPr>
          <p:cNvSpPr/>
          <p:nvPr/>
        </p:nvSpPr>
        <p:spPr>
          <a:xfrm rot="10800000" flipH="1">
            <a:off x="3464189" y="1417870"/>
            <a:ext cx="65489" cy="658871"/>
          </a:xfrm>
          <a:prstGeom prst="rightBrace">
            <a:avLst>
              <a:gd name="adj1" fmla="val 57062"/>
              <a:gd name="adj2" fmla="val 505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文本框 55">
            <a:extLst>
              <a:ext uri="{FF2B5EF4-FFF2-40B4-BE49-F238E27FC236}">
                <a16:creationId xmlns:a16="http://schemas.microsoft.com/office/drawing/2014/main" id="{6BC47FDC-042D-E640-8F54-20EC158DA666}"/>
              </a:ext>
            </a:extLst>
          </p:cNvPr>
          <p:cNvSpPr txBox="1"/>
          <p:nvPr/>
        </p:nvSpPr>
        <p:spPr>
          <a:xfrm rot="5400000">
            <a:off x="3231521" y="1698110"/>
            <a:ext cx="745847" cy="106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 (= O</a:t>
            </a:r>
            <a:r>
              <a:rPr kumimoji="1"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x O</a:t>
            </a:r>
            <a:r>
              <a:rPr kumimoji="1" lang="en-US" altLang="zh-C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91">
            <a:extLst>
              <a:ext uri="{FF2B5EF4-FFF2-40B4-BE49-F238E27FC236}">
                <a16:creationId xmlns:a16="http://schemas.microsoft.com/office/drawing/2014/main" id="{26E4D60C-162C-1547-90BD-D8C7DFD15198}"/>
              </a:ext>
            </a:extLst>
          </p:cNvPr>
          <p:cNvSpPr txBox="1"/>
          <p:nvPr/>
        </p:nvSpPr>
        <p:spPr>
          <a:xfrm>
            <a:off x="1516432" y="1090427"/>
            <a:ext cx="74584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85">
            <a:extLst>
              <a:ext uri="{FF2B5EF4-FFF2-40B4-BE49-F238E27FC236}">
                <a16:creationId xmlns:a16="http://schemas.microsoft.com/office/drawing/2014/main" id="{70FD7118-6B19-D342-994D-64363210DB7E}"/>
              </a:ext>
            </a:extLst>
          </p:cNvPr>
          <p:cNvSpPr txBox="1"/>
          <p:nvPr/>
        </p:nvSpPr>
        <p:spPr>
          <a:xfrm>
            <a:off x="526943" y="1090427"/>
            <a:ext cx="31784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86">
            <a:extLst>
              <a:ext uri="{FF2B5EF4-FFF2-40B4-BE49-F238E27FC236}">
                <a16:creationId xmlns:a16="http://schemas.microsoft.com/office/drawing/2014/main" id="{F92217E8-FF27-3D4B-826F-713ECFA4BDC2}"/>
              </a:ext>
            </a:extLst>
          </p:cNvPr>
          <p:cNvSpPr txBox="1"/>
          <p:nvPr/>
        </p:nvSpPr>
        <p:spPr>
          <a:xfrm>
            <a:off x="2947532" y="1090427"/>
            <a:ext cx="33703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7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zh-CN" altLang="en-US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1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55</Words>
  <Application>Microsoft Macintosh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김대연(컴퓨터공학과)</dc:creator>
  <cp:lastModifiedBy>김남호</cp:lastModifiedBy>
  <cp:revision>45</cp:revision>
  <cp:lastPrinted>2018-11-01T07:16:52Z</cp:lastPrinted>
  <dcterms:created xsi:type="dcterms:W3CDTF">2018-07-23T04:24:44Z</dcterms:created>
  <dcterms:modified xsi:type="dcterms:W3CDTF">2018-11-01T08:44:52Z</dcterms:modified>
</cp:coreProperties>
</file>