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/>
    <p:restoredTop sz="94918"/>
  </p:normalViewPr>
  <p:slideViewPr>
    <p:cSldViewPr snapToGrid="0" snapToObjects="1">
      <p:cViewPr>
        <p:scale>
          <a:sx n="277" d="100"/>
          <a:sy n="277" d="100"/>
        </p:scale>
        <p:origin x="-5576" y="-2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06CB-69AE-6D4E-81B7-C0D79CD6F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87E0B-F1C0-3F48-A327-BDEF3FD86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9B7C4-50E7-C54E-AFC8-106995B2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551E-3707-ED45-877D-AA663C6571F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70E2F-0A19-B54A-B719-2439C429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A2F5D-5015-A043-B494-E0DBCD5A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76C-073E-EA4D-BA2F-3223E6E7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7452-3C81-3A48-8CCF-A4E0159B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AE6E3-CAF9-A246-A539-ADD7B3C15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6C41-3EA8-C448-83EF-85DE5DDD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551E-3707-ED45-877D-AA663C6571F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F1FF-66EC-5340-8514-3811D66D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D1A8-2D7B-C449-A029-909BC0AF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76C-073E-EA4D-BA2F-3223E6E7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8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AD173-DC9A-D04E-91D1-C4285CEE0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78428-CB50-C142-9904-A7E1BB43E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DD54-04C2-AA42-8DE6-8B3DF73F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551E-3707-ED45-877D-AA663C6571F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35AE5-77E5-0F45-9E4D-D7D9C83C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716E-8D97-BB48-80CE-5D888607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76C-073E-EA4D-BA2F-3223E6E7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5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D140-D726-634D-9C77-B160F82A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91A4-79AC-5842-9381-2D712C22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86324-A7F0-AA4F-94D6-F2B89BD9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551E-3707-ED45-877D-AA663C6571F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47E87-0353-4942-89CB-66B420C0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219EA-913B-D349-947B-5322DD2A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76C-073E-EA4D-BA2F-3223E6E7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BD66-F152-EE46-87EB-B8519459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2B9D-DBFA-C94D-9510-D2B0CD16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810C-37C8-7D45-8E6F-BD5EAE26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551E-3707-ED45-877D-AA663C6571F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44804-6154-7049-B666-56D2F44C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6EFE-D53C-3E4F-86B6-DF606A8C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76C-073E-EA4D-BA2F-3223E6E7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1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D300-D16A-CB4F-8CEF-DD19D481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C7AE-70A1-1846-BDF7-B59BE9745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441C-59C9-3245-8CBA-9D67D9AA6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4E3CE-E548-144A-BDC7-35B3723A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551E-3707-ED45-877D-AA663C6571F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6EC9A-66ED-684D-A8B9-CDB50AAC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6F7D9-293C-9140-9683-94A474AE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76C-073E-EA4D-BA2F-3223E6E7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391F-EBB8-6743-9C09-C499E06B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EADBD-8D7B-E841-99E1-A8599425F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79EBD-808F-5348-A91A-B036D81DA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CF155-9D7B-944A-B15D-29AE0AACA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E9900-3036-CD42-9561-C81511C60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7E4BF-EE8F-DA41-9AC1-B5433B3E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551E-3707-ED45-877D-AA663C6571F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63501-72D7-404D-B91C-5B1E95FB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41F2E-7B31-1F4B-8432-05CEC7C1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76C-073E-EA4D-BA2F-3223E6E7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1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9A4E-800E-5848-8A3B-B0E0BF71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F61FC-0299-504D-8B87-BBC8214F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551E-3707-ED45-877D-AA663C6571F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FA94D-CC86-FE4F-8AF9-37AC0313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B916A-884F-AE46-8941-19EEAA88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76C-073E-EA4D-BA2F-3223E6E7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7699D-C35C-D04E-8FF5-66BDD3A2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551E-3707-ED45-877D-AA663C6571F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38123-5198-A543-9CCC-F9F6146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F4CC6-D7B5-5E40-8092-5F4E428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76C-073E-EA4D-BA2F-3223E6E7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3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D0B3-0D64-0647-A5D8-82EA8DED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88C7-53D4-F648-AE21-03494B13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88DF-6C07-CE48-AC48-7E7FDD32C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FE93A-9DEA-5444-847B-E37A3BA5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551E-3707-ED45-877D-AA663C6571F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B647-30B9-E649-A7B0-E77FA9C2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77E50-7627-7B4A-8158-FD738D50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76C-073E-EA4D-BA2F-3223E6E7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620F-EAB9-3F4B-A0DF-A4A7F1BB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B0DBE-A0EA-3F4F-9C99-8C0180CB4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C0AEF-593A-0040-A56B-ABC666AE2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2BA63-7016-FD43-8EC7-A9DAD9B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551E-3707-ED45-877D-AA663C6571F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A879F-B8E8-5D4E-B122-1E5156E0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5F7D-E6D5-1F46-B01A-E02343A4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E76C-073E-EA4D-BA2F-3223E6E7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0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FE6CC-1497-7A44-A96C-1FE4B5F3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C4075-1C82-B846-8D05-F9ACAB364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3ECAF-E862-484F-A552-B1CB5FCCA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551E-3707-ED45-877D-AA663C6571F6}" type="datetimeFigureOut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FC6A-EADD-5E4C-B0EF-A0D9CCEB3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FC09C-9154-F645-8D4D-0B8DDD879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E76C-073E-EA4D-BA2F-3223E6E72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17CD0B-0A55-8E46-96EE-2D547098D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20463"/>
              </p:ext>
            </p:extLst>
          </p:nvPr>
        </p:nvGraphicFramePr>
        <p:xfrm>
          <a:off x="1766070" y="1150563"/>
          <a:ext cx="7371036" cy="320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02">
                  <a:extLst>
                    <a:ext uri="{9D8B030D-6E8A-4147-A177-3AD203B41FA5}">
                      <a16:colId xmlns:a16="http://schemas.microsoft.com/office/drawing/2014/main" val="3252688256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545630925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837897027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2382647329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809603332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526468733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68699784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509861620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011600202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600799191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68054038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836385467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197646051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420810622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950154549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595285597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2201850233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053026844"/>
                    </a:ext>
                  </a:extLst>
                </a:gridCol>
              </a:tblGrid>
              <a:tr h="32015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44565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AD4E92-E7A8-C448-B8C0-4C658B9C2A4F}"/>
              </a:ext>
            </a:extLst>
          </p:cNvPr>
          <p:cNvCxnSpPr>
            <a:cxnSpLocks/>
          </p:cNvCxnSpPr>
          <p:nvPr/>
        </p:nvCxnSpPr>
        <p:spPr>
          <a:xfrm flipV="1">
            <a:off x="217077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6BB935-BC72-944D-8F5A-B12E3E2B6A6C}"/>
              </a:ext>
            </a:extLst>
          </p:cNvPr>
          <p:cNvCxnSpPr>
            <a:cxnSpLocks/>
          </p:cNvCxnSpPr>
          <p:nvPr/>
        </p:nvCxnSpPr>
        <p:spPr>
          <a:xfrm flipV="1">
            <a:off x="2580274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86EAF8-4BBB-494B-97CD-6DF84AF3A383}"/>
              </a:ext>
            </a:extLst>
          </p:cNvPr>
          <p:cNvCxnSpPr>
            <a:cxnSpLocks/>
          </p:cNvCxnSpPr>
          <p:nvPr/>
        </p:nvCxnSpPr>
        <p:spPr>
          <a:xfrm flipV="1">
            <a:off x="2989776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2AAC81-8427-F846-9502-1A709C7766B2}"/>
              </a:ext>
            </a:extLst>
          </p:cNvPr>
          <p:cNvCxnSpPr>
            <a:cxnSpLocks/>
          </p:cNvCxnSpPr>
          <p:nvPr/>
        </p:nvCxnSpPr>
        <p:spPr>
          <a:xfrm flipV="1">
            <a:off x="3399278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BCA376-C53E-6C44-9239-220F30F363B4}"/>
              </a:ext>
            </a:extLst>
          </p:cNvPr>
          <p:cNvCxnSpPr>
            <a:cxnSpLocks/>
          </p:cNvCxnSpPr>
          <p:nvPr/>
        </p:nvCxnSpPr>
        <p:spPr>
          <a:xfrm flipV="1">
            <a:off x="3808780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24D521-3860-1445-8919-064BA7C39737}"/>
              </a:ext>
            </a:extLst>
          </p:cNvPr>
          <p:cNvCxnSpPr>
            <a:cxnSpLocks/>
          </p:cNvCxnSpPr>
          <p:nvPr/>
        </p:nvCxnSpPr>
        <p:spPr>
          <a:xfrm flipV="1">
            <a:off x="421828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A9BC60-E35A-3A4C-BA93-57FE063552C2}"/>
              </a:ext>
            </a:extLst>
          </p:cNvPr>
          <p:cNvCxnSpPr>
            <a:cxnSpLocks/>
          </p:cNvCxnSpPr>
          <p:nvPr/>
        </p:nvCxnSpPr>
        <p:spPr>
          <a:xfrm flipV="1">
            <a:off x="4627784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32693E-C03F-7948-A044-BD68CAB62C9A}"/>
              </a:ext>
            </a:extLst>
          </p:cNvPr>
          <p:cNvCxnSpPr>
            <a:cxnSpLocks/>
          </p:cNvCxnSpPr>
          <p:nvPr/>
        </p:nvCxnSpPr>
        <p:spPr>
          <a:xfrm flipV="1">
            <a:off x="5037286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474C5-D435-4C4B-A9B0-8D20C4C4E53A}"/>
              </a:ext>
            </a:extLst>
          </p:cNvPr>
          <p:cNvCxnSpPr>
            <a:cxnSpLocks/>
          </p:cNvCxnSpPr>
          <p:nvPr/>
        </p:nvCxnSpPr>
        <p:spPr>
          <a:xfrm flipV="1">
            <a:off x="5446788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D6FE3F-D7F6-6D41-A71F-BF36E1E67DE6}"/>
              </a:ext>
            </a:extLst>
          </p:cNvPr>
          <p:cNvCxnSpPr>
            <a:cxnSpLocks/>
          </p:cNvCxnSpPr>
          <p:nvPr/>
        </p:nvCxnSpPr>
        <p:spPr>
          <a:xfrm flipV="1">
            <a:off x="5856290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1B5C34-0789-7E49-9E56-EAA072F2FADD}"/>
              </a:ext>
            </a:extLst>
          </p:cNvPr>
          <p:cNvCxnSpPr>
            <a:cxnSpLocks/>
          </p:cNvCxnSpPr>
          <p:nvPr/>
        </p:nvCxnSpPr>
        <p:spPr>
          <a:xfrm flipV="1">
            <a:off x="626579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1344B7-9250-2247-9CA7-A90F28F45C1A}"/>
              </a:ext>
            </a:extLst>
          </p:cNvPr>
          <p:cNvCxnSpPr>
            <a:cxnSpLocks/>
          </p:cNvCxnSpPr>
          <p:nvPr/>
        </p:nvCxnSpPr>
        <p:spPr>
          <a:xfrm flipV="1">
            <a:off x="6675294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992746-695B-9041-ADFC-1538F3B3935B}"/>
              </a:ext>
            </a:extLst>
          </p:cNvPr>
          <p:cNvCxnSpPr>
            <a:cxnSpLocks/>
          </p:cNvCxnSpPr>
          <p:nvPr/>
        </p:nvCxnSpPr>
        <p:spPr>
          <a:xfrm flipV="1">
            <a:off x="7084796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28217F-0168-264F-B392-CF166A4BAC3A}"/>
              </a:ext>
            </a:extLst>
          </p:cNvPr>
          <p:cNvCxnSpPr>
            <a:cxnSpLocks/>
          </p:cNvCxnSpPr>
          <p:nvPr/>
        </p:nvCxnSpPr>
        <p:spPr>
          <a:xfrm flipV="1">
            <a:off x="7494298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BE8A95-E339-FA46-A218-036119E2C09E}"/>
              </a:ext>
            </a:extLst>
          </p:cNvPr>
          <p:cNvCxnSpPr>
            <a:cxnSpLocks/>
          </p:cNvCxnSpPr>
          <p:nvPr/>
        </p:nvCxnSpPr>
        <p:spPr>
          <a:xfrm flipV="1">
            <a:off x="7903800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CDABB5-406D-BE42-9DE6-4DB6CBFE79A5}"/>
              </a:ext>
            </a:extLst>
          </p:cNvPr>
          <p:cNvCxnSpPr>
            <a:cxnSpLocks/>
          </p:cNvCxnSpPr>
          <p:nvPr/>
        </p:nvCxnSpPr>
        <p:spPr>
          <a:xfrm flipV="1">
            <a:off x="831330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4C5586-C68C-6F45-B9A3-C0AFB37612A4}"/>
              </a:ext>
            </a:extLst>
          </p:cNvPr>
          <p:cNvCxnSpPr>
            <a:cxnSpLocks/>
          </p:cNvCxnSpPr>
          <p:nvPr/>
        </p:nvCxnSpPr>
        <p:spPr>
          <a:xfrm flipV="1">
            <a:off x="8722804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0517C40-F915-7C40-AFDD-82AF576C55C3}"/>
              </a:ext>
            </a:extLst>
          </p:cNvPr>
          <p:cNvCxnSpPr>
            <a:cxnSpLocks/>
          </p:cNvCxnSpPr>
          <p:nvPr/>
        </p:nvCxnSpPr>
        <p:spPr>
          <a:xfrm>
            <a:off x="1761270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448E269-7492-4A4D-94EC-A5A0C07FFA57}"/>
              </a:ext>
            </a:extLst>
          </p:cNvPr>
          <p:cNvCxnSpPr>
            <a:cxnSpLocks/>
          </p:cNvCxnSpPr>
          <p:nvPr/>
        </p:nvCxnSpPr>
        <p:spPr>
          <a:xfrm>
            <a:off x="2168445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D2D39BE-5101-8C4B-80CC-FB2CC0996A18}"/>
              </a:ext>
            </a:extLst>
          </p:cNvPr>
          <p:cNvCxnSpPr>
            <a:cxnSpLocks/>
          </p:cNvCxnSpPr>
          <p:nvPr/>
        </p:nvCxnSpPr>
        <p:spPr>
          <a:xfrm>
            <a:off x="2583765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AA5357A-BD8C-F246-B603-7E5183163655}"/>
              </a:ext>
            </a:extLst>
          </p:cNvPr>
          <p:cNvCxnSpPr>
            <a:cxnSpLocks/>
          </p:cNvCxnSpPr>
          <p:nvPr/>
        </p:nvCxnSpPr>
        <p:spPr>
          <a:xfrm>
            <a:off x="2990940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7E7D272-17B0-A241-9103-8DE304925427}"/>
              </a:ext>
            </a:extLst>
          </p:cNvPr>
          <p:cNvCxnSpPr>
            <a:cxnSpLocks/>
          </p:cNvCxnSpPr>
          <p:nvPr/>
        </p:nvCxnSpPr>
        <p:spPr>
          <a:xfrm>
            <a:off x="3395207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D882C40-3ACC-E94E-9112-59CBC390216F}"/>
              </a:ext>
            </a:extLst>
          </p:cNvPr>
          <p:cNvCxnSpPr>
            <a:cxnSpLocks/>
          </p:cNvCxnSpPr>
          <p:nvPr/>
        </p:nvCxnSpPr>
        <p:spPr>
          <a:xfrm>
            <a:off x="3802382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50AAC73-A9CF-5B4E-8A4D-DA4A6EF993A5}"/>
              </a:ext>
            </a:extLst>
          </p:cNvPr>
          <p:cNvCxnSpPr>
            <a:cxnSpLocks/>
          </p:cNvCxnSpPr>
          <p:nvPr/>
        </p:nvCxnSpPr>
        <p:spPr>
          <a:xfrm>
            <a:off x="4217702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3DB141A-ED37-5E4B-9444-67C2D2BCCE62}"/>
              </a:ext>
            </a:extLst>
          </p:cNvPr>
          <p:cNvCxnSpPr>
            <a:cxnSpLocks/>
          </p:cNvCxnSpPr>
          <p:nvPr/>
        </p:nvCxnSpPr>
        <p:spPr>
          <a:xfrm>
            <a:off x="4624877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E01352A-40D0-7449-A844-0773B7B091A5}"/>
              </a:ext>
            </a:extLst>
          </p:cNvPr>
          <p:cNvCxnSpPr>
            <a:cxnSpLocks/>
          </p:cNvCxnSpPr>
          <p:nvPr/>
        </p:nvCxnSpPr>
        <p:spPr>
          <a:xfrm>
            <a:off x="5037576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123E1DC3-2DFF-B642-86C5-A253A240E32A}"/>
              </a:ext>
            </a:extLst>
          </p:cNvPr>
          <p:cNvCxnSpPr>
            <a:cxnSpLocks/>
          </p:cNvCxnSpPr>
          <p:nvPr/>
        </p:nvCxnSpPr>
        <p:spPr>
          <a:xfrm>
            <a:off x="5444751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22DFFA5-7A90-8A4E-975A-610AC6807A42}"/>
              </a:ext>
            </a:extLst>
          </p:cNvPr>
          <p:cNvCxnSpPr>
            <a:cxnSpLocks/>
          </p:cNvCxnSpPr>
          <p:nvPr/>
        </p:nvCxnSpPr>
        <p:spPr>
          <a:xfrm>
            <a:off x="5860071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55CD7B9-84F2-CD41-BD9A-6394D904DA27}"/>
              </a:ext>
            </a:extLst>
          </p:cNvPr>
          <p:cNvCxnSpPr>
            <a:cxnSpLocks/>
          </p:cNvCxnSpPr>
          <p:nvPr/>
        </p:nvCxnSpPr>
        <p:spPr>
          <a:xfrm>
            <a:off x="6267246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713A2515-1821-1244-B9ED-10B44CCDB6BC}"/>
              </a:ext>
            </a:extLst>
          </p:cNvPr>
          <p:cNvCxnSpPr>
            <a:cxnSpLocks/>
          </p:cNvCxnSpPr>
          <p:nvPr/>
        </p:nvCxnSpPr>
        <p:spPr>
          <a:xfrm>
            <a:off x="6671513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7E18CCB-01F5-004F-8231-858AF6266768}"/>
              </a:ext>
            </a:extLst>
          </p:cNvPr>
          <p:cNvCxnSpPr>
            <a:cxnSpLocks/>
          </p:cNvCxnSpPr>
          <p:nvPr/>
        </p:nvCxnSpPr>
        <p:spPr>
          <a:xfrm>
            <a:off x="7078688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1E717BD2-69D2-954E-8032-40F51511784A}"/>
              </a:ext>
            </a:extLst>
          </p:cNvPr>
          <p:cNvCxnSpPr>
            <a:cxnSpLocks/>
          </p:cNvCxnSpPr>
          <p:nvPr/>
        </p:nvCxnSpPr>
        <p:spPr>
          <a:xfrm>
            <a:off x="7494008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7608528-7CBB-FD4A-B925-D8268B380CEE}"/>
              </a:ext>
            </a:extLst>
          </p:cNvPr>
          <p:cNvCxnSpPr>
            <a:cxnSpLocks/>
          </p:cNvCxnSpPr>
          <p:nvPr/>
        </p:nvCxnSpPr>
        <p:spPr>
          <a:xfrm>
            <a:off x="7901183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82F5B0DA-AD4D-D642-9625-484751A72877}"/>
              </a:ext>
            </a:extLst>
          </p:cNvPr>
          <p:cNvCxnSpPr>
            <a:cxnSpLocks/>
          </p:cNvCxnSpPr>
          <p:nvPr/>
        </p:nvCxnSpPr>
        <p:spPr>
          <a:xfrm>
            <a:off x="8308066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6A0939B-80B0-8347-A149-3D60D070FFED}"/>
              </a:ext>
            </a:extLst>
          </p:cNvPr>
          <p:cNvCxnSpPr>
            <a:cxnSpLocks/>
          </p:cNvCxnSpPr>
          <p:nvPr/>
        </p:nvCxnSpPr>
        <p:spPr>
          <a:xfrm>
            <a:off x="8715241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exagon 59">
            <a:extLst>
              <a:ext uri="{FF2B5EF4-FFF2-40B4-BE49-F238E27FC236}">
                <a16:creationId xmlns:a16="http://schemas.microsoft.com/office/drawing/2014/main" id="{8A05BCA5-D0C7-EA40-868D-FF5E813C65BD}"/>
              </a:ext>
            </a:extLst>
          </p:cNvPr>
          <p:cNvSpPr/>
          <p:nvPr/>
        </p:nvSpPr>
        <p:spPr>
          <a:xfrm>
            <a:off x="2117682" y="1571862"/>
            <a:ext cx="949301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ACT</a:t>
            </a:r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B288BFDC-5356-8741-AD72-8732F4275FA3}"/>
              </a:ext>
            </a:extLst>
          </p:cNvPr>
          <p:cNvSpPr/>
          <p:nvPr/>
        </p:nvSpPr>
        <p:spPr>
          <a:xfrm>
            <a:off x="1721878" y="1571860"/>
            <a:ext cx="395804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5E0621B1-F7FD-FA44-AD16-D3F75F7329E1}"/>
              </a:ext>
            </a:extLst>
          </p:cNvPr>
          <p:cNvSpPr/>
          <p:nvPr/>
        </p:nvSpPr>
        <p:spPr>
          <a:xfrm>
            <a:off x="3066983" y="1579902"/>
            <a:ext cx="6119525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C81AB36-1CBC-EB41-A043-269B05515782}"/>
              </a:ext>
            </a:extLst>
          </p:cNvPr>
          <p:cNvCxnSpPr>
            <a:cxnSpLocks/>
          </p:cNvCxnSpPr>
          <p:nvPr/>
        </p:nvCxnSpPr>
        <p:spPr>
          <a:xfrm>
            <a:off x="1763177" y="2594068"/>
            <a:ext cx="3686251" cy="13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54284F5-0BF0-4249-84FD-D5513A07130D}"/>
              </a:ext>
            </a:extLst>
          </p:cNvPr>
          <p:cNvCxnSpPr>
            <a:cxnSpLocks/>
          </p:cNvCxnSpPr>
          <p:nvPr/>
        </p:nvCxnSpPr>
        <p:spPr>
          <a:xfrm flipV="1">
            <a:off x="5453447" y="2387883"/>
            <a:ext cx="68287" cy="2120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0410619-8733-C541-8D69-2DD60292961D}"/>
              </a:ext>
            </a:extLst>
          </p:cNvPr>
          <p:cNvCxnSpPr>
            <a:cxnSpLocks/>
          </p:cNvCxnSpPr>
          <p:nvPr/>
        </p:nvCxnSpPr>
        <p:spPr>
          <a:xfrm>
            <a:off x="5521735" y="2383630"/>
            <a:ext cx="73797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91ACFE8-BF8C-8446-AB7F-51335A05FB52}"/>
              </a:ext>
            </a:extLst>
          </p:cNvPr>
          <p:cNvCxnSpPr>
            <a:cxnSpLocks/>
          </p:cNvCxnSpPr>
          <p:nvPr/>
        </p:nvCxnSpPr>
        <p:spPr>
          <a:xfrm flipH="1" flipV="1">
            <a:off x="6259711" y="2387883"/>
            <a:ext cx="62655" cy="20613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68E4F2A-C1CA-1841-8EF3-F3DEA70DF19D}"/>
              </a:ext>
            </a:extLst>
          </p:cNvPr>
          <p:cNvCxnSpPr>
            <a:cxnSpLocks/>
          </p:cNvCxnSpPr>
          <p:nvPr/>
        </p:nvCxnSpPr>
        <p:spPr>
          <a:xfrm flipV="1">
            <a:off x="6322365" y="2593609"/>
            <a:ext cx="2807781" cy="4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Hexagon 95">
            <a:extLst>
              <a:ext uri="{FF2B5EF4-FFF2-40B4-BE49-F238E27FC236}">
                <a16:creationId xmlns:a16="http://schemas.microsoft.com/office/drawing/2014/main" id="{8B06465D-2991-F346-95F4-749CA51614BD}"/>
              </a:ext>
            </a:extLst>
          </p:cNvPr>
          <p:cNvSpPr/>
          <p:nvPr/>
        </p:nvSpPr>
        <p:spPr>
          <a:xfrm>
            <a:off x="1714472" y="3617598"/>
            <a:ext cx="2967241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C95F6C62-D4B2-9443-B2A3-C7F35BF5620D}"/>
              </a:ext>
            </a:extLst>
          </p:cNvPr>
          <p:cNvSpPr/>
          <p:nvPr/>
        </p:nvSpPr>
        <p:spPr>
          <a:xfrm>
            <a:off x="5521734" y="3617598"/>
            <a:ext cx="3678073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90528673-401E-E645-A1FA-AC093BC1CE7F}"/>
              </a:ext>
            </a:extLst>
          </p:cNvPr>
          <p:cNvSpPr/>
          <p:nvPr/>
        </p:nvSpPr>
        <p:spPr>
          <a:xfrm>
            <a:off x="4685298" y="3618262"/>
            <a:ext cx="836436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ACT</a:t>
            </a: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CC80B66A-E570-E04C-BB41-0451A342D7CA}"/>
              </a:ext>
            </a:extLst>
          </p:cNvPr>
          <p:cNvSpPr/>
          <p:nvPr/>
        </p:nvSpPr>
        <p:spPr>
          <a:xfrm>
            <a:off x="1703369" y="1992473"/>
            <a:ext cx="2421214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4D0C11B-D3BB-4D46-BC58-893DD72F45E2}"/>
              </a:ext>
            </a:extLst>
          </p:cNvPr>
          <p:cNvSpPr/>
          <p:nvPr/>
        </p:nvSpPr>
        <p:spPr>
          <a:xfrm>
            <a:off x="4132414" y="1992473"/>
            <a:ext cx="552884" cy="216000"/>
          </a:xfrm>
          <a:prstGeom prst="hexagon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10EB12-5FDD-8048-9963-38E3CD2E8CD9}"/>
              </a:ext>
            </a:extLst>
          </p:cNvPr>
          <p:cNvSpPr txBox="1"/>
          <p:nvPr/>
        </p:nvSpPr>
        <p:spPr>
          <a:xfrm>
            <a:off x="4051821" y="1966568"/>
            <a:ext cx="727279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/>
              <a:t>RD/WR</a:t>
            </a:r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B52C0F24-BD61-7246-BE33-791F4F8AFE2F}"/>
              </a:ext>
            </a:extLst>
          </p:cNvPr>
          <p:cNvSpPr/>
          <p:nvPr/>
        </p:nvSpPr>
        <p:spPr>
          <a:xfrm>
            <a:off x="4685298" y="1992473"/>
            <a:ext cx="2344690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Hexagon 69">
            <a:extLst>
              <a:ext uri="{FF2B5EF4-FFF2-40B4-BE49-F238E27FC236}">
                <a16:creationId xmlns:a16="http://schemas.microsoft.com/office/drawing/2014/main" id="{4FD749CF-52F2-B944-923A-877E31E0373A}"/>
              </a:ext>
            </a:extLst>
          </p:cNvPr>
          <p:cNvSpPr/>
          <p:nvPr/>
        </p:nvSpPr>
        <p:spPr>
          <a:xfrm>
            <a:off x="7030377" y="1988780"/>
            <a:ext cx="522035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65CB953C-AC11-F74F-BF11-8225CFF8BD7E}"/>
              </a:ext>
            </a:extLst>
          </p:cNvPr>
          <p:cNvSpPr/>
          <p:nvPr/>
        </p:nvSpPr>
        <p:spPr>
          <a:xfrm>
            <a:off x="7552412" y="1983693"/>
            <a:ext cx="1647395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4C30FA3-4ABE-FE44-B484-D7C30C550027}"/>
              </a:ext>
            </a:extLst>
          </p:cNvPr>
          <p:cNvCxnSpPr>
            <a:cxnSpLocks/>
          </p:cNvCxnSpPr>
          <p:nvPr/>
        </p:nvCxnSpPr>
        <p:spPr>
          <a:xfrm>
            <a:off x="2584927" y="3017870"/>
            <a:ext cx="4680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180E9D1-1CDE-3A43-B6FC-AB7E396D95AA}"/>
              </a:ext>
            </a:extLst>
          </p:cNvPr>
          <p:cNvSpPr txBox="1"/>
          <p:nvPr/>
        </p:nvSpPr>
        <p:spPr>
          <a:xfrm>
            <a:off x="2922602" y="2894760"/>
            <a:ext cx="1019094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err="1"/>
              <a:t>tRCD</a:t>
            </a:r>
            <a:r>
              <a:rPr lang="en-US" sz="1000" b="1" dirty="0"/>
              <a:t> = 16tCK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350A979-056A-A743-8861-72AAEC906880}"/>
              </a:ext>
            </a:extLst>
          </p:cNvPr>
          <p:cNvSpPr txBox="1"/>
          <p:nvPr/>
        </p:nvSpPr>
        <p:spPr>
          <a:xfrm>
            <a:off x="4525474" y="2894760"/>
            <a:ext cx="1057556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err="1"/>
              <a:t>tPARAC</a:t>
            </a:r>
            <a:r>
              <a:rPr lang="en-US" sz="1000" b="1" dirty="0"/>
              <a:t>=2tCK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9E56F39-8FEB-964B-AAB7-2046CE00A57D}"/>
              </a:ext>
            </a:extLst>
          </p:cNvPr>
          <p:cNvCxnSpPr>
            <a:cxnSpLocks/>
          </p:cNvCxnSpPr>
          <p:nvPr/>
        </p:nvCxnSpPr>
        <p:spPr>
          <a:xfrm>
            <a:off x="3790281" y="3017870"/>
            <a:ext cx="432000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92CA62E-ED1A-9B4A-81E8-F8166016F6DF}"/>
              </a:ext>
            </a:extLst>
          </p:cNvPr>
          <p:cNvCxnSpPr>
            <a:cxnSpLocks/>
          </p:cNvCxnSpPr>
          <p:nvPr/>
        </p:nvCxnSpPr>
        <p:spPr>
          <a:xfrm flipV="1">
            <a:off x="5392683" y="3017870"/>
            <a:ext cx="72000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1D47F16-5958-6A4E-8A60-85330FAC2232}"/>
              </a:ext>
            </a:extLst>
          </p:cNvPr>
          <p:cNvCxnSpPr>
            <a:cxnSpLocks/>
          </p:cNvCxnSpPr>
          <p:nvPr/>
        </p:nvCxnSpPr>
        <p:spPr>
          <a:xfrm flipH="1">
            <a:off x="4615280" y="3017870"/>
            <a:ext cx="72000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331D47F-3C49-364E-85E9-F89A32F574E6}"/>
              </a:ext>
            </a:extLst>
          </p:cNvPr>
          <p:cNvSpPr txBox="1"/>
          <p:nvPr/>
        </p:nvSpPr>
        <p:spPr>
          <a:xfrm>
            <a:off x="7517478" y="2894760"/>
            <a:ext cx="792356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 err="1"/>
              <a:t>tAA</a:t>
            </a:r>
            <a:r>
              <a:rPr lang="en-US" sz="1000" b="1" dirty="0"/>
              <a:t>=13tCK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959122C-9705-3C48-9B6E-90EEF9D8FC98}"/>
              </a:ext>
            </a:extLst>
          </p:cNvPr>
          <p:cNvCxnSpPr>
            <a:cxnSpLocks/>
          </p:cNvCxnSpPr>
          <p:nvPr/>
        </p:nvCxnSpPr>
        <p:spPr>
          <a:xfrm>
            <a:off x="8205302" y="3017870"/>
            <a:ext cx="108000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992DA42-19D8-CB49-AE5F-C409D8A60D98}"/>
              </a:ext>
            </a:extLst>
          </p:cNvPr>
          <p:cNvCxnSpPr>
            <a:cxnSpLocks/>
          </p:cNvCxnSpPr>
          <p:nvPr/>
        </p:nvCxnSpPr>
        <p:spPr>
          <a:xfrm flipH="1">
            <a:off x="7495170" y="3017870"/>
            <a:ext cx="108000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3D33042-5C20-A640-B63F-C8492041A4CE}"/>
              </a:ext>
            </a:extLst>
          </p:cNvPr>
          <p:cNvCxnSpPr>
            <a:cxnSpLocks/>
          </p:cNvCxnSpPr>
          <p:nvPr/>
        </p:nvCxnSpPr>
        <p:spPr>
          <a:xfrm>
            <a:off x="4619832" y="3309838"/>
            <a:ext cx="6480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565043DE-52CC-0B43-9E3A-DD6F176EDF0C}"/>
              </a:ext>
            </a:extLst>
          </p:cNvPr>
          <p:cNvSpPr txBox="1"/>
          <p:nvPr/>
        </p:nvSpPr>
        <p:spPr>
          <a:xfrm>
            <a:off x="5196961" y="3186728"/>
            <a:ext cx="1326241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Activation time = 8ns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E0E2D6F-FFF9-9C40-997A-F53E8D607705}"/>
              </a:ext>
            </a:extLst>
          </p:cNvPr>
          <p:cNvCxnSpPr>
            <a:cxnSpLocks/>
          </p:cNvCxnSpPr>
          <p:nvPr/>
        </p:nvCxnSpPr>
        <p:spPr>
          <a:xfrm flipH="1">
            <a:off x="6447131" y="3309838"/>
            <a:ext cx="6480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Hexagon 76">
            <a:extLst>
              <a:ext uri="{FF2B5EF4-FFF2-40B4-BE49-F238E27FC236}">
                <a16:creationId xmlns:a16="http://schemas.microsoft.com/office/drawing/2014/main" id="{01755108-33EC-0144-BA52-462A49631EF9}"/>
              </a:ext>
            </a:extLst>
          </p:cNvPr>
          <p:cNvSpPr/>
          <p:nvPr/>
        </p:nvSpPr>
        <p:spPr>
          <a:xfrm>
            <a:off x="8313302" y="4109065"/>
            <a:ext cx="205199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4B80203-661E-914C-A252-098FDFDD90E6}"/>
              </a:ext>
            </a:extLst>
          </p:cNvPr>
          <p:cNvCxnSpPr>
            <a:cxnSpLocks/>
          </p:cNvCxnSpPr>
          <p:nvPr/>
        </p:nvCxnSpPr>
        <p:spPr>
          <a:xfrm>
            <a:off x="1766070" y="4213242"/>
            <a:ext cx="654723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39B3D0-08FD-6245-BB65-364E2F5A73D2}"/>
              </a:ext>
            </a:extLst>
          </p:cNvPr>
          <p:cNvGrpSpPr/>
          <p:nvPr/>
        </p:nvGrpSpPr>
        <p:grpSpPr>
          <a:xfrm>
            <a:off x="663626" y="1095931"/>
            <a:ext cx="1110381" cy="3244244"/>
            <a:chOff x="644935" y="1095931"/>
            <a:chExt cx="1129133" cy="324424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A55A10A-F315-E540-9E09-C80E1EF386C7}"/>
                </a:ext>
              </a:extLst>
            </p:cNvPr>
            <p:cNvSpPr/>
            <p:nvPr/>
          </p:nvSpPr>
          <p:spPr>
            <a:xfrm>
              <a:off x="644935" y="1159315"/>
              <a:ext cx="1125489" cy="3166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9918A94-948B-6D40-A71E-4B6013D1D338}"/>
                </a:ext>
              </a:extLst>
            </p:cNvPr>
            <p:cNvCxnSpPr/>
            <p:nvPr/>
          </p:nvCxnSpPr>
          <p:spPr>
            <a:xfrm flipV="1">
              <a:off x="1761270" y="1150562"/>
              <a:ext cx="0" cy="216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9D996D-0A73-BB44-B572-B1198EF71D1E}"/>
                </a:ext>
              </a:extLst>
            </p:cNvPr>
            <p:cNvSpPr txBox="1"/>
            <p:nvPr/>
          </p:nvSpPr>
          <p:spPr>
            <a:xfrm>
              <a:off x="1121931" y="1095931"/>
              <a:ext cx="5991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400" b="1" dirty="0"/>
                <a:t>CK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574AF8A-6E63-1840-94C5-9787E287BA2B}"/>
                </a:ext>
              </a:extLst>
            </p:cNvPr>
            <p:cNvSpPr txBox="1"/>
            <p:nvPr/>
          </p:nvSpPr>
          <p:spPr>
            <a:xfrm>
              <a:off x="788333" y="1524022"/>
              <a:ext cx="98573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400" b="1" dirty="0"/>
                <a:t>Row </a:t>
              </a:r>
              <a:r>
                <a:rPr lang="en-US" sz="1400" b="1" dirty="0" err="1"/>
                <a:t>Cmd</a:t>
              </a:r>
              <a:endParaRPr lang="en-US" sz="14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97AB5E-DB86-634C-9FE3-7DAA2F277B5C}"/>
                </a:ext>
              </a:extLst>
            </p:cNvPr>
            <p:cNvSpPr txBox="1"/>
            <p:nvPr/>
          </p:nvSpPr>
          <p:spPr>
            <a:xfrm>
              <a:off x="1007763" y="2352904"/>
              <a:ext cx="7398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400" b="1" dirty="0"/>
                <a:t>AERR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8D7E7F-0ECA-C542-A78F-B37555B5E2BE}"/>
                </a:ext>
              </a:extLst>
            </p:cNvPr>
            <p:cNvSpPr txBox="1"/>
            <p:nvPr/>
          </p:nvSpPr>
          <p:spPr>
            <a:xfrm>
              <a:off x="805338" y="3463988"/>
              <a:ext cx="91278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400" b="1" dirty="0"/>
                <a:t>Internal Row </a:t>
              </a:r>
              <a:r>
                <a:rPr lang="en-US" sz="1400" b="1" dirty="0" err="1"/>
                <a:t>Cmd</a:t>
              </a:r>
              <a:endParaRPr lang="en-US" sz="14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580C0F5-A515-564C-9039-10C9BA8165DA}"/>
                </a:ext>
              </a:extLst>
            </p:cNvPr>
            <p:cNvSpPr txBox="1"/>
            <p:nvPr/>
          </p:nvSpPr>
          <p:spPr>
            <a:xfrm>
              <a:off x="847460" y="1948025"/>
              <a:ext cx="90935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400" b="1" dirty="0"/>
                <a:t>Col </a:t>
              </a:r>
              <a:r>
                <a:rPr lang="en-US" sz="1400" b="1" dirty="0" err="1"/>
                <a:t>Cmd</a:t>
              </a:r>
              <a:endParaRPr lang="en-US" sz="14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7FA31C-A424-2241-9DB5-0B0780FCA544}"/>
                </a:ext>
              </a:extLst>
            </p:cNvPr>
            <p:cNvSpPr txBox="1"/>
            <p:nvPr/>
          </p:nvSpPr>
          <p:spPr>
            <a:xfrm>
              <a:off x="1016753" y="4032398"/>
              <a:ext cx="7398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400" b="1" dirty="0"/>
                <a:t>DQ</a:t>
              </a: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AF0FE52E-E616-2D4F-9628-7DDC269ABD68}"/>
              </a:ext>
            </a:extLst>
          </p:cNvPr>
          <p:cNvSpPr txBox="1"/>
          <p:nvPr/>
        </p:nvSpPr>
        <p:spPr>
          <a:xfrm>
            <a:off x="8243488" y="4093954"/>
            <a:ext cx="343932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D0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D2F09FF-8B40-E442-B696-A572F1325FD6}"/>
              </a:ext>
            </a:extLst>
          </p:cNvPr>
          <p:cNvSpPr txBox="1"/>
          <p:nvPr/>
        </p:nvSpPr>
        <p:spPr>
          <a:xfrm>
            <a:off x="6928425" y="1966568"/>
            <a:ext cx="727279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/>
              <a:t>RD/WR</a:t>
            </a:r>
          </a:p>
        </p:txBody>
      </p:sp>
      <p:sp>
        <p:nvSpPr>
          <p:cNvPr id="153" name="Hexagon 152">
            <a:extLst>
              <a:ext uri="{FF2B5EF4-FFF2-40B4-BE49-F238E27FC236}">
                <a16:creationId xmlns:a16="http://schemas.microsoft.com/office/drawing/2014/main" id="{9AEA3B6C-650F-BA4B-9948-69E434115562}"/>
              </a:ext>
            </a:extLst>
          </p:cNvPr>
          <p:cNvSpPr/>
          <p:nvPr/>
        </p:nvSpPr>
        <p:spPr>
          <a:xfrm>
            <a:off x="8517605" y="4109065"/>
            <a:ext cx="205199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5C35689B-272C-9E4D-91DB-A978D8835F1A}"/>
              </a:ext>
            </a:extLst>
          </p:cNvPr>
          <p:cNvSpPr/>
          <p:nvPr/>
        </p:nvSpPr>
        <p:spPr>
          <a:xfrm>
            <a:off x="8723823" y="4109065"/>
            <a:ext cx="205199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CF442EC0-8F01-704B-9854-52414D5E7F90}"/>
              </a:ext>
            </a:extLst>
          </p:cNvPr>
          <p:cNvSpPr/>
          <p:nvPr/>
        </p:nvSpPr>
        <p:spPr>
          <a:xfrm>
            <a:off x="8931459" y="4109065"/>
            <a:ext cx="205199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CDAB73-5A82-1C49-BFE1-1252AAA59E2E}"/>
              </a:ext>
            </a:extLst>
          </p:cNvPr>
          <p:cNvSpPr/>
          <p:nvPr/>
        </p:nvSpPr>
        <p:spPr>
          <a:xfrm>
            <a:off x="9140690" y="1193699"/>
            <a:ext cx="253318" cy="3116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43ED954-5D27-724C-A974-864FBEC85285}"/>
              </a:ext>
            </a:extLst>
          </p:cNvPr>
          <p:cNvSpPr txBox="1"/>
          <p:nvPr/>
        </p:nvSpPr>
        <p:spPr>
          <a:xfrm>
            <a:off x="8453411" y="4093954"/>
            <a:ext cx="343932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D1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E955BB-91ED-6E40-961B-34E9D7A9313E}"/>
              </a:ext>
            </a:extLst>
          </p:cNvPr>
          <p:cNvSpPr txBox="1"/>
          <p:nvPr/>
        </p:nvSpPr>
        <p:spPr>
          <a:xfrm>
            <a:off x="8657234" y="4093954"/>
            <a:ext cx="343932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D2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09B8171-952E-A543-959F-1306FF2A7098}"/>
              </a:ext>
            </a:extLst>
          </p:cNvPr>
          <p:cNvSpPr txBox="1"/>
          <p:nvPr/>
        </p:nvSpPr>
        <p:spPr>
          <a:xfrm>
            <a:off x="8865327" y="4093954"/>
            <a:ext cx="343932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386279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17CD0B-0A55-8E46-96EE-2D547098D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27973"/>
              </p:ext>
            </p:extLst>
          </p:nvPr>
        </p:nvGraphicFramePr>
        <p:xfrm>
          <a:off x="1766070" y="1150563"/>
          <a:ext cx="7371036" cy="27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02">
                  <a:extLst>
                    <a:ext uri="{9D8B030D-6E8A-4147-A177-3AD203B41FA5}">
                      <a16:colId xmlns:a16="http://schemas.microsoft.com/office/drawing/2014/main" val="3252688256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545630925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837897027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2382647329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809603332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526468733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68699784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509861620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011600202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600799191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68054038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836385467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197646051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420810622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950154549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595285597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2201850233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053026844"/>
                    </a:ext>
                  </a:extLst>
                </a:gridCol>
              </a:tblGrid>
              <a:tr h="2757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44565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AD4E92-E7A8-C448-B8C0-4C658B9C2A4F}"/>
              </a:ext>
            </a:extLst>
          </p:cNvPr>
          <p:cNvCxnSpPr>
            <a:cxnSpLocks/>
          </p:cNvCxnSpPr>
          <p:nvPr/>
        </p:nvCxnSpPr>
        <p:spPr>
          <a:xfrm flipV="1">
            <a:off x="217077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6BB935-BC72-944D-8F5A-B12E3E2B6A6C}"/>
              </a:ext>
            </a:extLst>
          </p:cNvPr>
          <p:cNvCxnSpPr>
            <a:cxnSpLocks/>
          </p:cNvCxnSpPr>
          <p:nvPr/>
        </p:nvCxnSpPr>
        <p:spPr>
          <a:xfrm flipV="1">
            <a:off x="2580274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86EAF8-4BBB-494B-97CD-6DF84AF3A383}"/>
              </a:ext>
            </a:extLst>
          </p:cNvPr>
          <p:cNvCxnSpPr>
            <a:cxnSpLocks/>
          </p:cNvCxnSpPr>
          <p:nvPr/>
        </p:nvCxnSpPr>
        <p:spPr>
          <a:xfrm flipV="1">
            <a:off x="2989776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2AAC81-8427-F846-9502-1A709C7766B2}"/>
              </a:ext>
            </a:extLst>
          </p:cNvPr>
          <p:cNvCxnSpPr>
            <a:cxnSpLocks/>
          </p:cNvCxnSpPr>
          <p:nvPr/>
        </p:nvCxnSpPr>
        <p:spPr>
          <a:xfrm flipV="1">
            <a:off x="3399278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BCA376-C53E-6C44-9239-220F30F363B4}"/>
              </a:ext>
            </a:extLst>
          </p:cNvPr>
          <p:cNvCxnSpPr>
            <a:cxnSpLocks/>
          </p:cNvCxnSpPr>
          <p:nvPr/>
        </p:nvCxnSpPr>
        <p:spPr>
          <a:xfrm flipV="1">
            <a:off x="3808780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24D521-3860-1445-8919-064BA7C39737}"/>
              </a:ext>
            </a:extLst>
          </p:cNvPr>
          <p:cNvCxnSpPr>
            <a:cxnSpLocks/>
          </p:cNvCxnSpPr>
          <p:nvPr/>
        </p:nvCxnSpPr>
        <p:spPr>
          <a:xfrm flipV="1">
            <a:off x="421828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A9BC60-E35A-3A4C-BA93-57FE063552C2}"/>
              </a:ext>
            </a:extLst>
          </p:cNvPr>
          <p:cNvCxnSpPr>
            <a:cxnSpLocks/>
          </p:cNvCxnSpPr>
          <p:nvPr/>
        </p:nvCxnSpPr>
        <p:spPr>
          <a:xfrm flipV="1">
            <a:off x="4627784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32693E-C03F-7948-A044-BD68CAB62C9A}"/>
              </a:ext>
            </a:extLst>
          </p:cNvPr>
          <p:cNvCxnSpPr>
            <a:cxnSpLocks/>
          </p:cNvCxnSpPr>
          <p:nvPr/>
        </p:nvCxnSpPr>
        <p:spPr>
          <a:xfrm flipV="1">
            <a:off x="5037286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474C5-D435-4C4B-A9B0-8D20C4C4E53A}"/>
              </a:ext>
            </a:extLst>
          </p:cNvPr>
          <p:cNvCxnSpPr>
            <a:cxnSpLocks/>
          </p:cNvCxnSpPr>
          <p:nvPr/>
        </p:nvCxnSpPr>
        <p:spPr>
          <a:xfrm flipV="1">
            <a:off x="5446788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D6FE3F-D7F6-6D41-A71F-BF36E1E67DE6}"/>
              </a:ext>
            </a:extLst>
          </p:cNvPr>
          <p:cNvCxnSpPr>
            <a:cxnSpLocks/>
          </p:cNvCxnSpPr>
          <p:nvPr/>
        </p:nvCxnSpPr>
        <p:spPr>
          <a:xfrm flipV="1">
            <a:off x="5856290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1B5C34-0789-7E49-9E56-EAA072F2FADD}"/>
              </a:ext>
            </a:extLst>
          </p:cNvPr>
          <p:cNvCxnSpPr>
            <a:cxnSpLocks/>
          </p:cNvCxnSpPr>
          <p:nvPr/>
        </p:nvCxnSpPr>
        <p:spPr>
          <a:xfrm flipV="1">
            <a:off x="626579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1344B7-9250-2247-9CA7-A90F28F45C1A}"/>
              </a:ext>
            </a:extLst>
          </p:cNvPr>
          <p:cNvCxnSpPr>
            <a:cxnSpLocks/>
          </p:cNvCxnSpPr>
          <p:nvPr/>
        </p:nvCxnSpPr>
        <p:spPr>
          <a:xfrm flipV="1">
            <a:off x="6675294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992746-695B-9041-ADFC-1538F3B3935B}"/>
              </a:ext>
            </a:extLst>
          </p:cNvPr>
          <p:cNvCxnSpPr>
            <a:cxnSpLocks/>
          </p:cNvCxnSpPr>
          <p:nvPr/>
        </p:nvCxnSpPr>
        <p:spPr>
          <a:xfrm flipV="1">
            <a:off x="7084796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28217F-0168-264F-B392-CF166A4BAC3A}"/>
              </a:ext>
            </a:extLst>
          </p:cNvPr>
          <p:cNvCxnSpPr>
            <a:cxnSpLocks/>
          </p:cNvCxnSpPr>
          <p:nvPr/>
        </p:nvCxnSpPr>
        <p:spPr>
          <a:xfrm flipV="1">
            <a:off x="7494298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BE8A95-E339-FA46-A218-036119E2C09E}"/>
              </a:ext>
            </a:extLst>
          </p:cNvPr>
          <p:cNvCxnSpPr>
            <a:cxnSpLocks/>
          </p:cNvCxnSpPr>
          <p:nvPr/>
        </p:nvCxnSpPr>
        <p:spPr>
          <a:xfrm flipV="1">
            <a:off x="7903800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CDABB5-406D-BE42-9DE6-4DB6CBFE79A5}"/>
              </a:ext>
            </a:extLst>
          </p:cNvPr>
          <p:cNvCxnSpPr>
            <a:cxnSpLocks/>
          </p:cNvCxnSpPr>
          <p:nvPr/>
        </p:nvCxnSpPr>
        <p:spPr>
          <a:xfrm flipV="1">
            <a:off x="831330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4C5586-C68C-6F45-B9A3-C0AFB37612A4}"/>
              </a:ext>
            </a:extLst>
          </p:cNvPr>
          <p:cNvCxnSpPr>
            <a:cxnSpLocks/>
          </p:cNvCxnSpPr>
          <p:nvPr/>
        </p:nvCxnSpPr>
        <p:spPr>
          <a:xfrm flipV="1">
            <a:off x="8722804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0517C40-F915-7C40-AFDD-82AF576C55C3}"/>
              </a:ext>
            </a:extLst>
          </p:cNvPr>
          <p:cNvCxnSpPr>
            <a:cxnSpLocks/>
          </p:cNvCxnSpPr>
          <p:nvPr/>
        </p:nvCxnSpPr>
        <p:spPr>
          <a:xfrm>
            <a:off x="1761270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448E269-7492-4A4D-94EC-A5A0C07FFA57}"/>
              </a:ext>
            </a:extLst>
          </p:cNvPr>
          <p:cNvCxnSpPr>
            <a:cxnSpLocks/>
          </p:cNvCxnSpPr>
          <p:nvPr/>
        </p:nvCxnSpPr>
        <p:spPr>
          <a:xfrm>
            <a:off x="2168445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D2D39BE-5101-8C4B-80CC-FB2CC0996A18}"/>
              </a:ext>
            </a:extLst>
          </p:cNvPr>
          <p:cNvCxnSpPr>
            <a:cxnSpLocks/>
          </p:cNvCxnSpPr>
          <p:nvPr/>
        </p:nvCxnSpPr>
        <p:spPr>
          <a:xfrm>
            <a:off x="2583765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AA5357A-BD8C-F246-B603-7E5183163655}"/>
              </a:ext>
            </a:extLst>
          </p:cNvPr>
          <p:cNvCxnSpPr>
            <a:cxnSpLocks/>
          </p:cNvCxnSpPr>
          <p:nvPr/>
        </p:nvCxnSpPr>
        <p:spPr>
          <a:xfrm>
            <a:off x="2990940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7E7D272-17B0-A241-9103-8DE304925427}"/>
              </a:ext>
            </a:extLst>
          </p:cNvPr>
          <p:cNvCxnSpPr>
            <a:cxnSpLocks/>
          </p:cNvCxnSpPr>
          <p:nvPr/>
        </p:nvCxnSpPr>
        <p:spPr>
          <a:xfrm>
            <a:off x="3395207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D882C40-3ACC-E94E-9112-59CBC390216F}"/>
              </a:ext>
            </a:extLst>
          </p:cNvPr>
          <p:cNvCxnSpPr>
            <a:cxnSpLocks/>
          </p:cNvCxnSpPr>
          <p:nvPr/>
        </p:nvCxnSpPr>
        <p:spPr>
          <a:xfrm>
            <a:off x="3802382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50AAC73-A9CF-5B4E-8A4D-DA4A6EF993A5}"/>
              </a:ext>
            </a:extLst>
          </p:cNvPr>
          <p:cNvCxnSpPr>
            <a:cxnSpLocks/>
          </p:cNvCxnSpPr>
          <p:nvPr/>
        </p:nvCxnSpPr>
        <p:spPr>
          <a:xfrm>
            <a:off x="4217702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3DB141A-ED37-5E4B-9444-67C2D2BCCE62}"/>
              </a:ext>
            </a:extLst>
          </p:cNvPr>
          <p:cNvCxnSpPr>
            <a:cxnSpLocks/>
          </p:cNvCxnSpPr>
          <p:nvPr/>
        </p:nvCxnSpPr>
        <p:spPr>
          <a:xfrm>
            <a:off x="4624877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E01352A-40D0-7449-A844-0773B7B091A5}"/>
              </a:ext>
            </a:extLst>
          </p:cNvPr>
          <p:cNvCxnSpPr>
            <a:cxnSpLocks/>
          </p:cNvCxnSpPr>
          <p:nvPr/>
        </p:nvCxnSpPr>
        <p:spPr>
          <a:xfrm>
            <a:off x="5037576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123E1DC3-2DFF-B642-86C5-A253A240E32A}"/>
              </a:ext>
            </a:extLst>
          </p:cNvPr>
          <p:cNvCxnSpPr>
            <a:cxnSpLocks/>
          </p:cNvCxnSpPr>
          <p:nvPr/>
        </p:nvCxnSpPr>
        <p:spPr>
          <a:xfrm>
            <a:off x="5444751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22DFFA5-7A90-8A4E-975A-610AC6807A42}"/>
              </a:ext>
            </a:extLst>
          </p:cNvPr>
          <p:cNvCxnSpPr>
            <a:cxnSpLocks/>
          </p:cNvCxnSpPr>
          <p:nvPr/>
        </p:nvCxnSpPr>
        <p:spPr>
          <a:xfrm>
            <a:off x="5860071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55CD7B9-84F2-CD41-BD9A-6394D904DA27}"/>
              </a:ext>
            </a:extLst>
          </p:cNvPr>
          <p:cNvCxnSpPr>
            <a:cxnSpLocks/>
          </p:cNvCxnSpPr>
          <p:nvPr/>
        </p:nvCxnSpPr>
        <p:spPr>
          <a:xfrm>
            <a:off x="6267246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713A2515-1821-1244-B9ED-10B44CCDB6BC}"/>
              </a:ext>
            </a:extLst>
          </p:cNvPr>
          <p:cNvCxnSpPr>
            <a:cxnSpLocks/>
          </p:cNvCxnSpPr>
          <p:nvPr/>
        </p:nvCxnSpPr>
        <p:spPr>
          <a:xfrm>
            <a:off x="6671513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7E18CCB-01F5-004F-8231-858AF6266768}"/>
              </a:ext>
            </a:extLst>
          </p:cNvPr>
          <p:cNvCxnSpPr>
            <a:cxnSpLocks/>
          </p:cNvCxnSpPr>
          <p:nvPr/>
        </p:nvCxnSpPr>
        <p:spPr>
          <a:xfrm>
            <a:off x="7078688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1E717BD2-69D2-954E-8032-40F51511784A}"/>
              </a:ext>
            </a:extLst>
          </p:cNvPr>
          <p:cNvCxnSpPr>
            <a:cxnSpLocks/>
          </p:cNvCxnSpPr>
          <p:nvPr/>
        </p:nvCxnSpPr>
        <p:spPr>
          <a:xfrm>
            <a:off x="7494008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7608528-7CBB-FD4A-B925-D8268B380CEE}"/>
              </a:ext>
            </a:extLst>
          </p:cNvPr>
          <p:cNvCxnSpPr>
            <a:cxnSpLocks/>
          </p:cNvCxnSpPr>
          <p:nvPr/>
        </p:nvCxnSpPr>
        <p:spPr>
          <a:xfrm>
            <a:off x="7901183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82F5B0DA-AD4D-D642-9625-484751A72877}"/>
              </a:ext>
            </a:extLst>
          </p:cNvPr>
          <p:cNvCxnSpPr>
            <a:cxnSpLocks/>
          </p:cNvCxnSpPr>
          <p:nvPr/>
        </p:nvCxnSpPr>
        <p:spPr>
          <a:xfrm>
            <a:off x="8308066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6A0939B-80B0-8347-A149-3D60D070FFED}"/>
              </a:ext>
            </a:extLst>
          </p:cNvPr>
          <p:cNvCxnSpPr>
            <a:cxnSpLocks/>
          </p:cNvCxnSpPr>
          <p:nvPr/>
        </p:nvCxnSpPr>
        <p:spPr>
          <a:xfrm>
            <a:off x="8715241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exagon 59">
            <a:extLst>
              <a:ext uri="{FF2B5EF4-FFF2-40B4-BE49-F238E27FC236}">
                <a16:creationId xmlns:a16="http://schemas.microsoft.com/office/drawing/2014/main" id="{8A05BCA5-D0C7-EA40-868D-FF5E813C65BD}"/>
              </a:ext>
            </a:extLst>
          </p:cNvPr>
          <p:cNvSpPr/>
          <p:nvPr/>
        </p:nvSpPr>
        <p:spPr>
          <a:xfrm>
            <a:off x="2117682" y="1571862"/>
            <a:ext cx="949301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ACT</a:t>
            </a:r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B288BFDC-5356-8741-AD72-8732F4275FA3}"/>
              </a:ext>
            </a:extLst>
          </p:cNvPr>
          <p:cNvSpPr/>
          <p:nvPr/>
        </p:nvSpPr>
        <p:spPr>
          <a:xfrm>
            <a:off x="1721878" y="1571860"/>
            <a:ext cx="395804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5E0621B1-F7FD-FA44-AD16-D3F75F7329E1}"/>
              </a:ext>
            </a:extLst>
          </p:cNvPr>
          <p:cNvSpPr/>
          <p:nvPr/>
        </p:nvSpPr>
        <p:spPr>
          <a:xfrm>
            <a:off x="3066983" y="1579902"/>
            <a:ext cx="6119525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C81AB36-1CBC-EB41-A043-269B05515782}"/>
              </a:ext>
            </a:extLst>
          </p:cNvPr>
          <p:cNvCxnSpPr>
            <a:cxnSpLocks/>
          </p:cNvCxnSpPr>
          <p:nvPr/>
        </p:nvCxnSpPr>
        <p:spPr>
          <a:xfrm>
            <a:off x="1763177" y="2594068"/>
            <a:ext cx="3686251" cy="13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54284F5-0BF0-4249-84FD-D5513A07130D}"/>
              </a:ext>
            </a:extLst>
          </p:cNvPr>
          <p:cNvCxnSpPr>
            <a:cxnSpLocks/>
          </p:cNvCxnSpPr>
          <p:nvPr/>
        </p:nvCxnSpPr>
        <p:spPr>
          <a:xfrm flipV="1">
            <a:off x="5453447" y="2387883"/>
            <a:ext cx="68287" cy="2120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0410619-8733-C541-8D69-2DD60292961D}"/>
              </a:ext>
            </a:extLst>
          </p:cNvPr>
          <p:cNvCxnSpPr>
            <a:cxnSpLocks/>
          </p:cNvCxnSpPr>
          <p:nvPr/>
        </p:nvCxnSpPr>
        <p:spPr>
          <a:xfrm>
            <a:off x="5521735" y="2383630"/>
            <a:ext cx="73797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91ACFE8-BF8C-8446-AB7F-51335A05FB52}"/>
              </a:ext>
            </a:extLst>
          </p:cNvPr>
          <p:cNvCxnSpPr>
            <a:cxnSpLocks/>
          </p:cNvCxnSpPr>
          <p:nvPr/>
        </p:nvCxnSpPr>
        <p:spPr>
          <a:xfrm flipH="1" flipV="1">
            <a:off x="6259711" y="2387883"/>
            <a:ext cx="62655" cy="20613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68E4F2A-C1CA-1841-8EF3-F3DEA70DF19D}"/>
              </a:ext>
            </a:extLst>
          </p:cNvPr>
          <p:cNvCxnSpPr>
            <a:cxnSpLocks/>
          </p:cNvCxnSpPr>
          <p:nvPr/>
        </p:nvCxnSpPr>
        <p:spPr>
          <a:xfrm flipV="1">
            <a:off x="6322365" y="2593609"/>
            <a:ext cx="2807781" cy="40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Hexagon 95">
            <a:extLst>
              <a:ext uri="{FF2B5EF4-FFF2-40B4-BE49-F238E27FC236}">
                <a16:creationId xmlns:a16="http://schemas.microsoft.com/office/drawing/2014/main" id="{8B06465D-2991-F346-95F4-749CA51614BD}"/>
              </a:ext>
            </a:extLst>
          </p:cNvPr>
          <p:cNvSpPr/>
          <p:nvPr/>
        </p:nvSpPr>
        <p:spPr>
          <a:xfrm>
            <a:off x="1693460" y="3268233"/>
            <a:ext cx="2967241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C95F6C62-D4B2-9443-B2A3-C7F35BF5620D}"/>
              </a:ext>
            </a:extLst>
          </p:cNvPr>
          <p:cNvSpPr/>
          <p:nvPr/>
        </p:nvSpPr>
        <p:spPr>
          <a:xfrm>
            <a:off x="5506001" y="3268233"/>
            <a:ext cx="3703715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90528673-401E-E645-A1FA-AC093BC1CE7F}"/>
              </a:ext>
            </a:extLst>
          </p:cNvPr>
          <p:cNvSpPr/>
          <p:nvPr/>
        </p:nvSpPr>
        <p:spPr>
          <a:xfrm>
            <a:off x="4664286" y="3268897"/>
            <a:ext cx="836436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ACT</a:t>
            </a: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CC80B66A-E570-E04C-BB41-0451A342D7CA}"/>
              </a:ext>
            </a:extLst>
          </p:cNvPr>
          <p:cNvSpPr/>
          <p:nvPr/>
        </p:nvSpPr>
        <p:spPr>
          <a:xfrm>
            <a:off x="1703369" y="1992473"/>
            <a:ext cx="2421214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4D0C11B-D3BB-4D46-BC58-893DD72F45E2}"/>
              </a:ext>
            </a:extLst>
          </p:cNvPr>
          <p:cNvSpPr/>
          <p:nvPr/>
        </p:nvSpPr>
        <p:spPr>
          <a:xfrm>
            <a:off x="4132414" y="1992473"/>
            <a:ext cx="552884" cy="216000"/>
          </a:xfrm>
          <a:prstGeom prst="hexagon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10EB12-5FDD-8048-9963-38E3CD2E8CD9}"/>
              </a:ext>
            </a:extLst>
          </p:cNvPr>
          <p:cNvSpPr txBox="1"/>
          <p:nvPr/>
        </p:nvSpPr>
        <p:spPr>
          <a:xfrm>
            <a:off x="4051821" y="1966568"/>
            <a:ext cx="727279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/>
              <a:t>RD/WR</a:t>
            </a:r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B52C0F24-BD61-7246-BE33-791F4F8AFE2F}"/>
              </a:ext>
            </a:extLst>
          </p:cNvPr>
          <p:cNvSpPr/>
          <p:nvPr/>
        </p:nvSpPr>
        <p:spPr>
          <a:xfrm>
            <a:off x="4685298" y="1992473"/>
            <a:ext cx="2344690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Hexagon 69">
            <a:extLst>
              <a:ext uri="{FF2B5EF4-FFF2-40B4-BE49-F238E27FC236}">
                <a16:creationId xmlns:a16="http://schemas.microsoft.com/office/drawing/2014/main" id="{4FD749CF-52F2-B944-923A-877E31E0373A}"/>
              </a:ext>
            </a:extLst>
          </p:cNvPr>
          <p:cNvSpPr/>
          <p:nvPr/>
        </p:nvSpPr>
        <p:spPr>
          <a:xfrm>
            <a:off x="7030377" y="1988780"/>
            <a:ext cx="522035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65CB953C-AC11-F74F-BF11-8225CFF8BD7E}"/>
              </a:ext>
            </a:extLst>
          </p:cNvPr>
          <p:cNvSpPr/>
          <p:nvPr/>
        </p:nvSpPr>
        <p:spPr>
          <a:xfrm>
            <a:off x="7552412" y="1983693"/>
            <a:ext cx="1647395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92D548-78A6-E845-9BA4-02E88C4D607C}"/>
              </a:ext>
            </a:extLst>
          </p:cNvPr>
          <p:cNvGrpSpPr/>
          <p:nvPr/>
        </p:nvGrpSpPr>
        <p:grpSpPr>
          <a:xfrm>
            <a:off x="2589577" y="2705707"/>
            <a:ext cx="5728375" cy="246221"/>
            <a:chOff x="2584927" y="2894760"/>
            <a:chExt cx="5728375" cy="246221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4C30FA3-4ABE-FE44-B484-D7C30C550027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27" y="3017870"/>
              <a:ext cx="468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180E9D1-1CDE-3A43-B6FC-AB7E396D95AA}"/>
                </a:ext>
              </a:extLst>
            </p:cNvPr>
            <p:cNvSpPr txBox="1"/>
            <p:nvPr/>
          </p:nvSpPr>
          <p:spPr>
            <a:xfrm>
              <a:off x="2922602" y="2894760"/>
              <a:ext cx="1019094" cy="2462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b="1" dirty="0" err="1"/>
                <a:t>tRCD</a:t>
              </a:r>
              <a:r>
                <a:rPr lang="en-US" sz="1000" b="1" dirty="0"/>
                <a:t> = 16tCK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50A979-056A-A743-8861-72AAEC906880}"/>
                </a:ext>
              </a:extLst>
            </p:cNvPr>
            <p:cNvSpPr txBox="1"/>
            <p:nvPr/>
          </p:nvSpPr>
          <p:spPr>
            <a:xfrm>
              <a:off x="4525474" y="2894760"/>
              <a:ext cx="1057556" cy="2462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b="1" dirty="0" err="1"/>
                <a:t>tPARAC</a:t>
              </a:r>
              <a:r>
                <a:rPr lang="en-US" sz="1000" b="1" dirty="0"/>
                <a:t>=2tCK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B9E56F39-8FEB-964B-AAB7-2046CE00A57D}"/>
                </a:ext>
              </a:extLst>
            </p:cNvPr>
            <p:cNvCxnSpPr>
              <a:cxnSpLocks/>
            </p:cNvCxnSpPr>
            <p:nvPr/>
          </p:nvCxnSpPr>
          <p:spPr>
            <a:xfrm>
              <a:off x="3790281" y="3017870"/>
              <a:ext cx="432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92CA62E-ED1A-9B4A-81E8-F8166016F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2683" y="3017870"/>
              <a:ext cx="72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21D47F16-5958-6A4E-8A60-85330FAC2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5280" y="3017870"/>
              <a:ext cx="72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331D47F-3C49-364E-85E9-F89A32F574E6}"/>
                </a:ext>
              </a:extLst>
            </p:cNvPr>
            <p:cNvSpPr txBox="1"/>
            <p:nvPr/>
          </p:nvSpPr>
          <p:spPr>
            <a:xfrm>
              <a:off x="7517478" y="2894760"/>
              <a:ext cx="792356" cy="2462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b="1" dirty="0" err="1"/>
                <a:t>tAA</a:t>
              </a:r>
              <a:r>
                <a:rPr lang="en-US" sz="1000" b="1" dirty="0"/>
                <a:t>=13tCK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959122C-9705-3C48-9B6E-90EEF9D8FC98}"/>
                </a:ext>
              </a:extLst>
            </p:cNvPr>
            <p:cNvCxnSpPr>
              <a:cxnSpLocks/>
            </p:cNvCxnSpPr>
            <p:nvPr/>
          </p:nvCxnSpPr>
          <p:spPr>
            <a:xfrm>
              <a:off x="8205302" y="3017870"/>
              <a:ext cx="108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992DA42-19D8-CB49-AE5F-C409D8A60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5170" y="3017870"/>
              <a:ext cx="108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3D33042-5C20-A640-B63F-C8492041A4CE}"/>
              </a:ext>
            </a:extLst>
          </p:cNvPr>
          <p:cNvCxnSpPr>
            <a:cxnSpLocks/>
          </p:cNvCxnSpPr>
          <p:nvPr/>
        </p:nvCxnSpPr>
        <p:spPr>
          <a:xfrm>
            <a:off x="4606533" y="3102261"/>
            <a:ext cx="6480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565043DE-52CC-0B43-9E3A-DD6F176EDF0C}"/>
              </a:ext>
            </a:extLst>
          </p:cNvPr>
          <p:cNvSpPr txBox="1"/>
          <p:nvPr/>
        </p:nvSpPr>
        <p:spPr>
          <a:xfrm>
            <a:off x="5183662" y="2979151"/>
            <a:ext cx="1326241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Activation time = 8ns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E0E2D6F-FFF9-9C40-997A-F53E8D607705}"/>
              </a:ext>
            </a:extLst>
          </p:cNvPr>
          <p:cNvCxnSpPr>
            <a:cxnSpLocks/>
          </p:cNvCxnSpPr>
          <p:nvPr/>
        </p:nvCxnSpPr>
        <p:spPr>
          <a:xfrm flipH="1">
            <a:off x="6433832" y="3102261"/>
            <a:ext cx="6480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Hexagon 76">
            <a:extLst>
              <a:ext uri="{FF2B5EF4-FFF2-40B4-BE49-F238E27FC236}">
                <a16:creationId xmlns:a16="http://schemas.microsoft.com/office/drawing/2014/main" id="{01755108-33EC-0144-BA52-462A49631EF9}"/>
              </a:ext>
            </a:extLst>
          </p:cNvPr>
          <p:cNvSpPr/>
          <p:nvPr/>
        </p:nvSpPr>
        <p:spPr>
          <a:xfrm>
            <a:off x="8314484" y="3650378"/>
            <a:ext cx="205199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4B80203-661E-914C-A252-098FDFDD90E6}"/>
              </a:ext>
            </a:extLst>
          </p:cNvPr>
          <p:cNvCxnSpPr>
            <a:cxnSpLocks/>
          </p:cNvCxnSpPr>
          <p:nvPr/>
        </p:nvCxnSpPr>
        <p:spPr>
          <a:xfrm>
            <a:off x="1767252" y="3754555"/>
            <a:ext cx="654723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A55A10A-F315-E540-9E09-C80E1EF386C7}"/>
              </a:ext>
            </a:extLst>
          </p:cNvPr>
          <p:cNvSpPr/>
          <p:nvPr/>
        </p:nvSpPr>
        <p:spPr>
          <a:xfrm>
            <a:off x="663626" y="1159315"/>
            <a:ext cx="1106798" cy="2973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18A94-948B-6D40-A71E-4B6013D1D338}"/>
              </a:ext>
            </a:extLst>
          </p:cNvPr>
          <p:cNvCxnSpPr/>
          <p:nvPr/>
        </p:nvCxnSpPr>
        <p:spPr>
          <a:xfrm flipV="1">
            <a:off x="176142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C9D996D-0A73-BB44-B572-B1198EF71D1E}"/>
              </a:ext>
            </a:extLst>
          </p:cNvPr>
          <p:cNvSpPr txBox="1"/>
          <p:nvPr/>
        </p:nvSpPr>
        <p:spPr>
          <a:xfrm>
            <a:off x="1184829" y="1095931"/>
            <a:ext cx="58917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/>
              <a:t>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74AF8A-6E63-1840-94C5-9787E287BA2B}"/>
              </a:ext>
            </a:extLst>
          </p:cNvPr>
          <p:cNvSpPr txBox="1"/>
          <p:nvPr/>
        </p:nvSpPr>
        <p:spPr>
          <a:xfrm>
            <a:off x="804643" y="1524022"/>
            <a:ext cx="9693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/>
              <a:t>Row </a:t>
            </a:r>
            <a:r>
              <a:rPr lang="en-US" sz="1400" b="1" dirty="0" err="1"/>
              <a:t>Cmd</a:t>
            </a:r>
            <a:endParaRPr lang="en-US" sz="1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97AB5E-DB86-634C-9FE3-7DAA2F277B5C}"/>
              </a:ext>
            </a:extLst>
          </p:cNvPr>
          <p:cNvSpPr txBox="1"/>
          <p:nvPr/>
        </p:nvSpPr>
        <p:spPr>
          <a:xfrm>
            <a:off x="1046427" y="2352904"/>
            <a:ext cx="7275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/>
              <a:t>AERR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8D7E7F-0ECA-C542-A78F-B37555B5E2BE}"/>
              </a:ext>
            </a:extLst>
          </p:cNvPr>
          <p:cNvSpPr txBox="1"/>
          <p:nvPr/>
        </p:nvSpPr>
        <p:spPr>
          <a:xfrm>
            <a:off x="876381" y="3114623"/>
            <a:ext cx="8976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/>
              <a:t>Internal Row </a:t>
            </a:r>
            <a:r>
              <a:rPr lang="en-US" sz="1400" b="1" dirty="0" err="1"/>
              <a:t>Cmd</a:t>
            </a:r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80C0F5-A515-564C-9039-10C9BA8165DA}"/>
              </a:ext>
            </a:extLst>
          </p:cNvPr>
          <p:cNvSpPr txBox="1"/>
          <p:nvPr/>
        </p:nvSpPr>
        <p:spPr>
          <a:xfrm>
            <a:off x="879755" y="1948025"/>
            <a:ext cx="8942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/>
              <a:t>Col </a:t>
            </a:r>
            <a:r>
              <a:rPr lang="en-US" sz="1400" b="1" dirty="0" err="1"/>
              <a:t>Cmd</a:t>
            </a:r>
            <a:endParaRPr lang="en-US" sz="14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07FA31C-A424-2241-9DB5-0B0780FCA544}"/>
              </a:ext>
            </a:extLst>
          </p:cNvPr>
          <p:cNvSpPr txBox="1"/>
          <p:nvPr/>
        </p:nvSpPr>
        <p:spPr>
          <a:xfrm>
            <a:off x="1046427" y="3600666"/>
            <a:ext cx="7275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/>
              <a:t>DQ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F0FE52E-E616-2D4F-9628-7DDC269ABD68}"/>
              </a:ext>
            </a:extLst>
          </p:cNvPr>
          <p:cNvSpPr txBox="1"/>
          <p:nvPr/>
        </p:nvSpPr>
        <p:spPr>
          <a:xfrm>
            <a:off x="8244670" y="3635267"/>
            <a:ext cx="343932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D0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D2F09FF-8B40-E442-B696-A572F1325FD6}"/>
              </a:ext>
            </a:extLst>
          </p:cNvPr>
          <p:cNvSpPr txBox="1"/>
          <p:nvPr/>
        </p:nvSpPr>
        <p:spPr>
          <a:xfrm>
            <a:off x="6928425" y="1966568"/>
            <a:ext cx="727279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/>
              <a:t>RD/WR</a:t>
            </a:r>
          </a:p>
        </p:txBody>
      </p:sp>
      <p:sp>
        <p:nvSpPr>
          <p:cNvPr id="153" name="Hexagon 152">
            <a:extLst>
              <a:ext uri="{FF2B5EF4-FFF2-40B4-BE49-F238E27FC236}">
                <a16:creationId xmlns:a16="http://schemas.microsoft.com/office/drawing/2014/main" id="{9AEA3B6C-650F-BA4B-9948-69E434115562}"/>
              </a:ext>
            </a:extLst>
          </p:cNvPr>
          <p:cNvSpPr/>
          <p:nvPr/>
        </p:nvSpPr>
        <p:spPr>
          <a:xfrm>
            <a:off x="8518787" y="3650378"/>
            <a:ext cx="205199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5C35689B-272C-9E4D-91DB-A978D8835F1A}"/>
              </a:ext>
            </a:extLst>
          </p:cNvPr>
          <p:cNvSpPr/>
          <p:nvPr/>
        </p:nvSpPr>
        <p:spPr>
          <a:xfrm>
            <a:off x="8725005" y="3650378"/>
            <a:ext cx="205199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CF442EC0-8F01-704B-9854-52414D5E7F90}"/>
              </a:ext>
            </a:extLst>
          </p:cNvPr>
          <p:cNvSpPr/>
          <p:nvPr/>
        </p:nvSpPr>
        <p:spPr>
          <a:xfrm>
            <a:off x="8932641" y="3650378"/>
            <a:ext cx="205199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CDAB73-5A82-1C49-BFE1-1252AAA59E2E}"/>
              </a:ext>
            </a:extLst>
          </p:cNvPr>
          <p:cNvSpPr/>
          <p:nvPr/>
        </p:nvSpPr>
        <p:spPr>
          <a:xfrm>
            <a:off x="9140690" y="1193699"/>
            <a:ext cx="253318" cy="3116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43ED954-5D27-724C-A974-864FBEC85285}"/>
              </a:ext>
            </a:extLst>
          </p:cNvPr>
          <p:cNvSpPr txBox="1"/>
          <p:nvPr/>
        </p:nvSpPr>
        <p:spPr>
          <a:xfrm>
            <a:off x="8454593" y="3635267"/>
            <a:ext cx="343932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D1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E955BB-91ED-6E40-961B-34E9D7A9313E}"/>
              </a:ext>
            </a:extLst>
          </p:cNvPr>
          <p:cNvSpPr txBox="1"/>
          <p:nvPr/>
        </p:nvSpPr>
        <p:spPr>
          <a:xfrm>
            <a:off x="8658416" y="3635267"/>
            <a:ext cx="343932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D2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09B8171-952E-A543-959F-1306FF2A7098}"/>
              </a:ext>
            </a:extLst>
          </p:cNvPr>
          <p:cNvSpPr txBox="1"/>
          <p:nvPr/>
        </p:nvSpPr>
        <p:spPr>
          <a:xfrm>
            <a:off x="8866509" y="3635267"/>
            <a:ext cx="343932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64319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17CD0B-0A55-8E46-96EE-2D547098D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934213"/>
              </p:ext>
            </p:extLst>
          </p:nvPr>
        </p:nvGraphicFramePr>
        <p:xfrm>
          <a:off x="1766070" y="1150564"/>
          <a:ext cx="6961534" cy="173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02">
                  <a:extLst>
                    <a:ext uri="{9D8B030D-6E8A-4147-A177-3AD203B41FA5}">
                      <a16:colId xmlns:a16="http://schemas.microsoft.com/office/drawing/2014/main" val="3252688256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545630925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837897027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2382647329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809603332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526468733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68699784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509861620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011600202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600799191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68054038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836385467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197646051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420810622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950154549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595285597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2201850233"/>
                    </a:ext>
                  </a:extLst>
                </a:gridCol>
              </a:tblGrid>
              <a:tr h="1738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44565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AD4E92-E7A8-C448-B8C0-4C658B9C2A4F}"/>
              </a:ext>
            </a:extLst>
          </p:cNvPr>
          <p:cNvCxnSpPr>
            <a:cxnSpLocks/>
          </p:cNvCxnSpPr>
          <p:nvPr/>
        </p:nvCxnSpPr>
        <p:spPr>
          <a:xfrm flipV="1">
            <a:off x="217077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6BB935-BC72-944D-8F5A-B12E3E2B6A6C}"/>
              </a:ext>
            </a:extLst>
          </p:cNvPr>
          <p:cNvCxnSpPr>
            <a:cxnSpLocks/>
          </p:cNvCxnSpPr>
          <p:nvPr/>
        </p:nvCxnSpPr>
        <p:spPr>
          <a:xfrm flipV="1">
            <a:off x="2580274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86EAF8-4BBB-494B-97CD-6DF84AF3A383}"/>
              </a:ext>
            </a:extLst>
          </p:cNvPr>
          <p:cNvCxnSpPr>
            <a:cxnSpLocks/>
          </p:cNvCxnSpPr>
          <p:nvPr/>
        </p:nvCxnSpPr>
        <p:spPr>
          <a:xfrm flipV="1">
            <a:off x="2989776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2AAC81-8427-F846-9502-1A709C7766B2}"/>
              </a:ext>
            </a:extLst>
          </p:cNvPr>
          <p:cNvCxnSpPr>
            <a:cxnSpLocks/>
          </p:cNvCxnSpPr>
          <p:nvPr/>
        </p:nvCxnSpPr>
        <p:spPr>
          <a:xfrm flipV="1">
            <a:off x="3399278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BCA376-C53E-6C44-9239-220F30F363B4}"/>
              </a:ext>
            </a:extLst>
          </p:cNvPr>
          <p:cNvCxnSpPr>
            <a:cxnSpLocks/>
          </p:cNvCxnSpPr>
          <p:nvPr/>
        </p:nvCxnSpPr>
        <p:spPr>
          <a:xfrm flipV="1">
            <a:off x="3808780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24D521-3860-1445-8919-064BA7C39737}"/>
              </a:ext>
            </a:extLst>
          </p:cNvPr>
          <p:cNvCxnSpPr>
            <a:cxnSpLocks/>
          </p:cNvCxnSpPr>
          <p:nvPr/>
        </p:nvCxnSpPr>
        <p:spPr>
          <a:xfrm flipV="1">
            <a:off x="421828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A9BC60-E35A-3A4C-BA93-57FE063552C2}"/>
              </a:ext>
            </a:extLst>
          </p:cNvPr>
          <p:cNvCxnSpPr>
            <a:cxnSpLocks/>
          </p:cNvCxnSpPr>
          <p:nvPr/>
        </p:nvCxnSpPr>
        <p:spPr>
          <a:xfrm flipV="1">
            <a:off x="4627784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32693E-C03F-7948-A044-BD68CAB62C9A}"/>
              </a:ext>
            </a:extLst>
          </p:cNvPr>
          <p:cNvCxnSpPr>
            <a:cxnSpLocks/>
          </p:cNvCxnSpPr>
          <p:nvPr/>
        </p:nvCxnSpPr>
        <p:spPr>
          <a:xfrm flipV="1">
            <a:off x="5037286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474C5-D435-4C4B-A9B0-8D20C4C4E53A}"/>
              </a:ext>
            </a:extLst>
          </p:cNvPr>
          <p:cNvCxnSpPr>
            <a:cxnSpLocks/>
          </p:cNvCxnSpPr>
          <p:nvPr/>
        </p:nvCxnSpPr>
        <p:spPr>
          <a:xfrm flipV="1">
            <a:off x="5446788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D6FE3F-D7F6-6D41-A71F-BF36E1E67DE6}"/>
              </a:ext>
            </a:extLst>
          </p:cNvPr>
          <p:cNvCxnSpPr>
            <a:cxnSpLocks/>
          </p:cNvCxnSpPr>
          <p:nvPr/>
        </p:nvCxnSpPr>
        <p:spPr>
          <a:xfrm flipV="1">
            <a:off x="5856290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1B5C34-0789-7E49-9E56-EAA072F2FADD}"/>
              </a:ext>
            </a:extLst>
          </p:cNvPr>
          <p:cNvCxnSpPr>
            <a:cxnSpLocks/>
          </p:cNvCxnSpPr>
          <p:nvPr/>
        </p:nvCxnSpPr>
        <p:spPr>
          <a:xfrm flipV="1">
            <a:off x="626579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1344B7-9250-2247-9CA7-A90F28F45C1A}"/>
              </a:ext>
            </a:extLst>
          </p:cNvPr>
          <p:cNvCxnSpPr>
            <a:cxnSpLocks/>
          </p:cNvCxnSpPr>
          <p:nvPr/>
        </p:nvCxnSpPr>
        <p:spPr>
          <a:xfrm flipV="1">
            <a:off x="6675294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992746-695B-9041-ADFC-1538F3B3935B}"/>
              </a:ext>
            </a:extLst>
          </p:cNvPr>
          <p:cNvCxnSpPr>
            <a:cxnSpLocks/>
          </p:cNvCxnSpPr>
          <p:nvPr/>
        </p:nvCxnSpPr>
        <p:spPr>
          <a:xfrm flipV="1">
            <a:off x="7084796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28217F-0168-264F-B392-CF166A4BAC3A}"/>
              </a:ext>
            </a:extLst>
          </p:cNvPr>
          <p:cNvCxnSpPr>
            <a:cxnSpLocks/>
          </p:cNvCxnSpPr>
          <p:nvPr/>
        </p:nvCxnSpPr>
        <p:spPr>
          <a:xfrm flipV="1">
            <a:off x="7494298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BE8A95-E339-FA46-A218-036119E2C09E}"/>
              </a:ext>
            </a:extLst>
          </p:cNvPr>
          <p:cNvCxnSpPr>
            <a:cxnSpLocks/>
          </p:cNvCxnSpPr>
          <p:nvPr/>
        </p:nvCxnSpPr>
        <p:spPr>
          <a:xfrm flipV="1">
            <a:off x="7903800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CDABB5-406D-BE42-9DE6-4DB6CBFE79A5}"/>
              </a:ext>
            </a:extLst>
          </p:cNvPr>
          <p:cNvCxnSpPr>
            <a:cxnSpLocks/>
          </p:cNvCxnSpPr>
          <p:nvPr/>
        </p:nvCxnSpPr>
        <p:spPr>
          <a:xfrm flipV="1">
            <a:off x="831330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0517C40-F915-7C40-AFDD-82AF576C55C3}"/>
              </a:ext>
            </a:extLst>
          </p:cNvPr>
          <p:cNvCxnSpPr>
            <a:cxnSpLocks/>
          </p:cNvCxnSpPr>
          <p:nvPr/>
        </p:nvCxnSpPr>
        <p:spPr>
          <a:xfrm>
            <a:off x="1761270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448E269-7492-4A4D-94EC-A5A0C07FFA57}"/>
              </a:ext>
            </a:extLst>
          </p:cNvPr>
          <p:cNvCxnSpPr>
            <a:cxnSpLocks/>
          </p:cNvCxnSpPr>
          <p:nvPr/>
        </p:nvCxnSpPr>
        <p:spPr>
          <a:xfrm>
            <a:off x="2168445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D2D39BE-5101-8C4B-80CC-FB2CC0996A18}"/>
              </a:ext>
            </a:extLst>
          </p:cNvPr>
          <p:cNvCxnSpPr>
            <a:cxnSpLocks/>
          </p:cNvCxnSpPr>
          <p:nvPr/>
        </p:nvCxnSpPr>
        <p:spPr>
          <a:xfrm>
            <a:off x="2583765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AA5357A-BD8C-F246-B603-7E5183163655}"/>
              </a:ext>
            </a:extLst>
          </p:cNvPr>
          <p:cNvCxnSpPr>
            <a:cxnSpLocks/>
          </p:cNvCxnSpPr>
          <p:nvPr/>
        </p:nvCxnSpPr>
        <p:spPr>
          <a:xfrm>
            <a:off x="2990940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7E7D272-17B0-A241-9103-8DE304925427}"/>
              </a:ext>
            </a:extLst>
          </p:cNvPr>
          <p:cNvCxnSpPr>
            <a:cxnSpLocks/>
          </p:cNvCxnSpPr>
          <p:nvPr/>
        </p:nvCxnSpPr>
        <p:spPr>
          <a:xfrm>
            <a:off x="3395207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D882C40-3ACC-E94E-9112-59CBC390216F}"/>
              </a:ext>
            </a:extLst>
          </p:cNvPr>
          <p:cNvCxnSpPr>
            <a:cxnSpLocks/>
          </p:cNvCxnSpPr>
          <p:nvPr/>
        </p:nvCxnSpPr>
        <p:spPr>
          <a:xfrm>
            <a:off x="3802382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50AAC73-A9CF-5B4E-8A4D-DA4A6EF993A5}"/>
              </a:ext>
            </a:extLst>
          </p:cNvPr>
          <p:cNvCxnSpPr>
            <a:cxnSpLocks/>
          </p:cNvCxnSpPr>
          <p:nvPr/>
        </p:nvCxnSpPr>
        <p:spPr>
          <a:xfrm>
            <a:off x="4217702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3DB141A-ED37-5E4B-9444-67C2D2BCCE62}"/>
              </a:ext>
            </a:extLst>
          </p:cNvPr>
          <p:cNvCxnSpPr>
            <a:cxnSpLocks/>
          </p:cNvCxnSpPr>
          <p:nvPr/>
        </p:nvCxnSpPr>
        <p:spPr>
          <a:xfrm>
            <a:off x="4624877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E01352A-40D0-7449-A844-0773B7B091A5}"/>
              </a:ext>
            </a:extLst>
          </p:cNvPr>
          <p:cNvCxnSpPr>
            <a:cxnSpLocks/>
          </p:cNvCxnSpPr>
          <p:nvPr/>
        </p:nvCxnSpPr>
        <p:spPr>
          <a:xfrm>
            <a:off x="5037576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123E1DC3-2DFF-B642-86C5-A253A240E32A}"/>
              </a:ext>
            </a:extLst>
          </p:cNvPr>
          <p:cNvCxnSpPr>
            <a:cxnSpLocks/>
          </p:cNvCxnSpPr>
          <p:nvPr/>
        </p:nvCxnSpPr>
        <p:spPr>
          <a:xfrm>
            <a:off x="5444751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22DFFA5-7A90-8A4E-975A-610AC6807A42}"/>
              </a:ext>
            </a:extLst>
          </p:cNvPr>
          <p:cNvCxnSpPr>
            <a:cxnSpLocks/>
          </p:cNvCxnSpPr>
          <p:nvPr/>
        </p:nvCxnSpPr>
        <p:spPr>
          <a:xfrm>
            <a:off x="5860071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55CD7B9-84F2-CD41-BD9A-6394D904DA27}"/>
              </a:ext>
            </a:extLst>
          </p:cNvPr>
          <p:cNvCxnSpPr>
            <a:cxnSpLocks/>
          </p:cNvCxnSpPr>
          <p:nvPr/>
        </p:nvCxnSpPr>
        <p:spPr>
          <a:xfrm>
            <a:off x="6267246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713A2515-1821-1244-B9ED-10B44CCDB6BC}"/>
              </a:ext>
            </a:extLst>
          </p:cNvPr>
          <p:cNvCxnSpPr>
            <a:cxnSpLocks/>
          </p:cNvCxnSpPr>
          <p:nvPr/>
        </p:nvCxnSpPr>
        <p:spPr>
          <a:xfrm>
            <a:off x="6671513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7E18CCB-01F5-004F-8231-858AF6266768}"/>
              </a:ext>
            </a:extLst>
          </p:cNvPr>
          <p:cNvCxnSpPr>
            <a:cxnSpLocks/>
          </p:cNvCxnSpPr>
          <p:nvPr/>
        </p:nvCxnSpPr>
        <p:spPr>
          <a:xfrm>
            <a:off x="7078688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1E717BD2-69D2-954E-8032-40F51511784A}"/>
              </a:ext>
            </a:extLst>
          </p:cNvPr>
          <p:cNvCxnSpPr>
            <a:cxnSpLocks/>
          </p:cNvCxnSpPr>
          <p:nvPr/>
        </p:nvCxnSpPr>
        <p:spPr>
          <a:xfrm>
            <a:off x="7494008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7608528-7CBB-FD4A-B925-D8268B380CEE}"/>
              </a:ext>
            </a:extLst>
          </p:cNvPr>
          <p:cNvCxnSpPr>
            <a:cxnSpLocks/>
          </p:cNvCxnSpPr>
          <p:nvPr/>
        </p:nvCxnSpPr>
        <p:spPr>
          <a:xfrm>
            <a:off x="7901183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82F5B0DA-AD4D-D642-9625-484751A72877}"/>
              </a:ext>
            </a:extLst>
          </p:cNvPr>
          <p:cNvCxnSpPr>
            <a:cxnSpLocks/>
          </p:cNvCxnSpPr>
          <p:nvPr/>
        </p:nvCxnSpPr>
        <p:spPr>
          <a:xfrm>
            <a:off x="8308066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exagon 59">
            <a:extLst>
              <a:ext uri="{FF2B5EF4-FFF2-40B4-BE49-F238E27FC236}">
                <a16:creationId xmlns:a16="http://schemas.microsoft.com/office/drawing/2014/main" id="{8A05BCA5-D0C7-EA40-868D-FF5E813C65BD}"/>
              </a:ext>
            </a:extLst>
          </p:cNvPr>
          <p:cNvSpPr/>
          <p:nvPr/>
        </p:nvSpPr>
        <p:spPr>
          <a:xfrm>
            <a:off x="2117682" y="1571862"/>
            <a:ext cx="949301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ACT</a:t>
            </a:r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B288BFDC-5356-8741-AD72-8732F4275FA3}"/>
              </a:ext>
            </a:extLst>
          </p:cNvPr>
          <p:cNvSpPr/>
          <p:nvPr/>
        </p:nvSpPr>
        <p:spPr>
          <a:xfrm>
            <a:off x="1721878" y="1571860"/>
            <a:ext cx="395804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5E0621B1-F7FD-FA44-AD16-D3F75F7329E1}"/>
              </a:ext>
            </a:extLst>
          </p:cNvPr>
          <p:cNvSpPr/>
          <p:nvPr/>
        </p:nvSpPr>
        <p:spPr>
          <a:xfrm>
            <a:off x="3066983" y="1579902"/>
            <a:ext cx="5798963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CC80B66A-E570-E04C-BB41-0451A342D7CA}"/>
              </a:ext>
            </a:extLst>
          </p:cNvPr>
          <p:cNvSpPr/>
          <p:nvPr/>
        </p:nvSpPr>
        <p:spPr>
          <a:xfrm>
            <a:off x="1703369" y="1992473"/>
            <a:ext cx="2006416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Hexagon 69">
            <a:extLst>
              <a:ext uri="{FF2B5EF4-FFF2-40B4-BE49-F238E27FC236}">
                <a16:creationId xmlns:a16="http://schemas.microsoft.com/office/drawing/2014/main" id="{4FD749CF-52F2-B944-923A-877E31E0373A}"/>
              </a:ext>
            </a:extLst>
          </p:cNvPr>
          <p:cNvSpPr/>
          <p:nvPr/>
        </p:nvSpPr>
        <p:spPr>
          <a:xfrm>
            <a:off x="3709786" y="1991702"/>
            <a:ext cx="621030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9" name="Hexagon 98">
            <a:extLst>
              <a:ext uri="{FF2B5EF4-FFF2-40B4-BE49-F238E27FC236}">
                <a16:creationId xmlns:a16="http://schemas.microsoft.com/office/drawing/2014/main" id="{65CB953C-AC11-F74F-BF11-8225CFF8BD7E}"/>
              </a:ext>
            </a:extLst>
          </p:cNvPr>
          <p:cNvSpPr/>
          <p:nvPr/>
        </p:nvSpPr>
        <p:spPr>
          <a:xfrm>
            <a:off x="4330816" y="1983693"/>
            <a:ext cx="4535130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4C30FA3-4ABE-FE44-B484-D7C30C550027}"/>
              </a:ext>
            </a:extLst>
          </p:cNvPr>
          <p:cNvCxnSpPr>
            <a:cxnSpLocks/>
          </p:cNvCxnSpPr>
          <p:nvPr/>
        </p:nvCxnSpPr>
        <p:spPr>
          <a:xfrm>
            <a:off x="2577947" y="2464296"/>
            <a:ext cx="446539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180E9D1-1CDE-3A43-B6FC-AB7E396D95AA}"/>
              </a:ext>
            </a:extLst>
          </p:cNvPr>
          <p:cNvSpPr txBox="1"/>
          <p:nvPr/>
        </p:nvSpPr>
        <p:spPr>
          <a:xfrm>
            <a:off x="2919902" y="2348880"/>
            <a:ext cx="1019094" cy="230832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 err="1">
                <a:latin typeface="Helvetica" pitchFamily="2" charset="0"/>
              </a:rPr>
              <a:t>tRCD</a:t>
            </a:r>
            <a:r>
              <a:rPr lang="en-US" altLang="ko-KR" sz="900" b="1" dirty="0">
                <a:latin typeface="Helvetica" pitchFamily="2" charset="0"/>
              </a:rPr>
              <a:t>/2</a:t>
            </a:r>
            <a:r>
              <a:rPr lang="en-US" sz="900" b="1" dirty="0">
                <a:latin typeface="Helvetica" pitchFamily="2" charset="0"/>
              </a:rPr>
              <a:t> = </a:t>
            </a:r>
            <a:r>
              <a:rPr lang="en-US" altLang="ko-KR" sz="900" b="1" dirty="0">
                <a:latin typeface="Helvetica" pitchFamily="2" charset="0"/>
              </a:rPr>
              <a:t>8ns</a:t>
            </a:r>
            <a:endParaRPr lang="en-US" sz="900" b="1" dirty="0">
              <a:latin typeface="Helvetica" pitchFamily="2" charset="0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9E56F39-8FEB-964B-AAB7-2046CE00A57D}"/>
              </a:ext>
            </a:extLst>
          </p:cNvPr>
          <p:cNvCxnSpPr>
            <a:cxnSpLocks/>
          </p:cNvCxnSpPr>
          <p:nvPr/>
        </p:nvCxnSpPr>
        <p:spPr>
          <a:xfrm>
            <a:off x="3809051" y="2464296"/>
            <a:ext cx="409231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331D47F-3C49-364E-85E9-F89A32F574E6}"/>
              </a:ext>
            </a:extLst>
          </p:cNvPr>
          <p:cNvSpPr txBox="1"/>
          <p:nvPr/>
        </p:nvSpPr>
        <p:spPr>
          <a:xfrm>
            <a:off x="6491565" y="2348880"/>
            <a:ext cx="792356" cy="230832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 err="1">
                <a:latin typeface="Helvetica" pitchFamily="2" charset="0"/>
              </a:rPr>
              <a:t>tAA</a:t>
            </a:r>
            <a:r>
              <a:rPr lang="en-US" sz="900" b="1" dirty="0">
                <a:latin typeface="Helvetica" pitchFamily="2" charset="0"/>
              </a:rPr>
              <a:t> = 1</a:t>
            </a:r>
            <a:r>
              <a:rPr lang="en-US" altLang="ko-KR" sz="900" b="1" dirty="0">
                <a:latin typeface="Helvetica" pitchFamily="2" charset="0"/>
              </a:rPr>
              <a:t>2ns</a:t>
            </a:r>
            <a:endParaRPr lang="en-US" sz="900" b="1" dirty="0">
              <a:latin typeface="Helvetica" pitchFamily="2" charset="0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959122C-9705-3C48-9B6E-90EEF9D8FC98}"/>
              </a:ext>
            </a:extLst>
          </p:cNvPr>
          <p:cNvCxnSpPr>
            <a:cxnSpLocks/>
          </p:cNvCxnSpPr>
          <p:nvPr/>
        </p:nvCxnSpPr>
        <p:spPr>
          <a:xfrm>
            <a:off x="7188085" y="2464296"/>
            <a:ext cx="720000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992DA42-19D8-CB49-AE5F-C409D8A60D98}"/>
              </a:ext>
            </a:extLst>
          </p:cNvPr>
          <p:cNvCxnSpPr>
            <a:cxnSpLocks/>
          </p:cNvCxnSpPr>
          <p:nvPr/>
        </p:nvCxnSpPr>
        <p:spPr>
          <a:xfrm flipH="1">
            <a:off x="5856289" y="2464296"/>
            <a:ext cx="720000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3D33042-5C20-A640-B63F-C8492041A4CE}"/>
              </a:ext>
            </a:extLst>
          </p:cNvPr>
          <p:cNvCxnSpPr>
            <a:cxnSpLocks/>
          </p:cNvCxnSpPr>
          <p:nvPr/>
        </p:nvCxnSpPr>
        <p:spPr>
          <a:xfrm>
            <a:off x="4218282" y="2464296"/>
            <a:ext cx="23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565043DE-52CC-0B43-9E3A-DD6F176EDF0C}"/>
              </a:ext>
            </a:extLst>
          </p:cNvPr>
          <p:cNvSpPr txBox="1"/>
          <p:nvPr/>
        </p:nvSpPr>
        <p:spPr>
          <a:xfrm>
            <a:off x="4294683" y="2349310"/>
            <a:ext cx="1477680" cy="230832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>
                <a:latin typeface="Helvetica" pitchFamily="2" charset="0"/>
              </a:rPr>
              <a:t>Activation time = 8ns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E0E2D6F-FFF9-9C40-997A-F53E8D607705}"/>
              </a:ext>
            </a:extLst>
          </p:cNvPr>
          <p:cNvCxnSpPr>
            <a:cxnSpLocks/>
          </p:cNvCxnSpPr>
          <p:nvPr/>
        </p:nvCxnSpPr>
        <p:spPr>
          <a:xfrm flipH="1">
            <a:off x="5620253" y="2464296"/>
            <a:ext cx="2340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Hexagon 76">
            <a:extLst>
              <a:ext uri="{FF2B5EF4-FFF2-40B4-BE49-F238E27FC236}">
                <a16:creationId xmlns:a16="http://schemas.microsoft.com/office/drawing/2014/main" id="{01755108-33EC-0144-BA52-462A49631EF9}"/>
              </a:ext>
            </a:extLst>
          </p:cNvPr>
          <p:cNvSpPr/>
          <p:nvPr/>
        </p:nvSpPr>
        <p:spPr>
          <a:xfrm>
            <a:off x="7908085" y="2642145"/>
            <a:ext cx="205199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4B80203-661E-914C-A252-098FDFDD90E6}"/>
              </a:ext>
            </a:extLst>
          </p:cNvPr>
          <p:cNvCxnSpPr>
            <a:cxnSpLocks/>
          </p:cNvCxnSpPr>
          <p:nvPr/>
        </p:nvCxnSpPr>
        <p:spPr>
          <a:xfrm>
            <a:off x="1774154" y="2750145"/>
            <a:ext cx="613393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A55A10A-F315-E540-9E09-C80E1EF386C7}"/>
              </a:ext>
            </a:extLst>
          </p:cNvPr>
          <p:cNvSpPr/>
          <p:nvPr/>
        </p:nvSpPr>
        <p:spPr>
          <a:xfrm>
            <a:off x="663626" y="1159315"/>
            <a:ext cx="1106798" cy="1729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18A94-948B-6D40-A71E-4B6013D1D338}"/>
              </a:ext>
            </a:extLst>
          </p:cNvPr>
          <p:cNvCxnSpPr/>
          <p:nvPr/>
        </p:nvCxnSpPr>
        <p:spPr>
          <a:xfrm flipV="1">
            <a:off x="176142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C9D996D-0A73-BB44-B572-B1198EF71D1E}"/>
              </a:ext>
            </a:extLst>
          </p:cNvPr>
          <p:cNvSpPr txBox="1"/>
          <p:nvPr/>
        </p:nvSpPr>
        <p:spPr>
          <a:xfrm>
            <a:off x="1184829" y="1095931"/>
            <a:ext cx="58917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latin typeface="Helvetica" pitchFamily="2" charset="0"/>
              </a:rPr>
              <a:t>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74AF8A-6E63-1840-94C5-9787E287BA2B}"/>
              </a:ext>
            </a:extLst>
          </p:cNvPr>
          <p:cNvSpPr txBox="1"/>
          <p:nvPr/>
        </p:nvSpPr>
        <p:spPr>
          <a:xfrm>
            <a:off x="663626" y="1524022"/>
            <a:ext cx="111038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latin typeface="Helvetica" pitchFamily="2" charset="0"/>
              </a:rPr>
              <a:t>Row </a:t>
            </a:r>
            <a:r>
              <a:rPr lang="en-US" sz="1400" b="1" dirty="0" err="1">
                <a:latin typeface="Helvetica" pitchFamily="2" charset="0"/>
              </a:rPr>
              <a:t>Cmd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80C0F5-A515-564C-9039-10C9BA8165DA}"/>
              </a:ext>
            </a:extLst>
          </p:cNvPr>
          <p:cNvSpPr txBox="1"/>
          <p:nvPr/>
        </p:nvSpPr>
        <p:spPr>
          <a:xfrm>
            <a:off x="805070" y="1948025"/>
            <a:ext cx="96893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latin typeface="Helvetica" pitchFamily="2" charset="0"/>
              </a:rPr>
              <a:t>Col </a:t>
            </a:r>
            <a:r>
              <a:rPr lang="en-US" sz="1400" b="1" dirty="0" err="1">
                <a:latin typeface="Helvetica" pitchFamily="2" charset="0"/>
              </a:rPr>
              <a:t>Cmd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07FA31C-A424-2241-9DB5-0B0780FCA544}"/>
              </a:ext>
            </a:extLst>
          </p:cNvPr>
          <p:cNvSpPr txBox="1"/>
          <p:nvPr/>
        </p:nvSpPr>
        <p:spPr>
          <a:xfrm>
            <a:off x="1046427" y="2581490"/>
            <a:ext cx="7275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>
                <a:latin typeface="Helvetica" pitchFamily="2" charset="0"/>
              </a:rPr>
              <a:t>DQ</a:t>
            </a:r>
          </a:p>
        </p:txBody>
      </p:sp>
      <p:sp>
        <p:nvSpPr>
          <p:cNvPr id="153" name="Hexagon 152">
            <a:extLst>
              <a:ext uri="{FF2B5EF4-FFF2-40B4-BE49-F238E27FC236}">
                <a16:creationId xmlns:a16="http://schemas.microsoft.com/office/drawing/2014/main" id="{9AEA3B6C-650F-BA4B-9948-69E434115562}"/>
              </a:ext>
            </a:extLst>
          </p:cNvPr>
          <p:cNvSpPr/>
          <p:nvPr/>
        </p:nvSpPr>
        <p:spPr>
          <a:xfrm>
            <a:off x="8112388" y="2642145"/>
            <a:ext cx="205199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5C35689B-272C-9E4D-91DB-A978D8835F1A}"/>
              </a:ext>
            </a:extLst>
          </p:cNvPr>
          <p:cNvSpPr/>
          <p:nvPr/>
        </p:nvSpPr>
        <p:spPr>
          <a:xfrm>
            <a:off x="8318606" y="2642145"/>
            <a:ext cx="205199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CF442EC0-8F01-704B-9854-52414D5E7F90}"/>
              </a:ext>
            </a:extLst>
          </p:cNvPr>
          <p:cNvSpPr/>
          <p:nvPr/>
        </p:nvSpPr>
        <p:spPr>
          <a:xfrm>
            <a:off x="8526242" y="2642145"/>
            <a:ext cx="205199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CDAB73-5A82-1C49-BFE1-1252AAA59E2E}"/>
              </a:ext>
            </a:extLst>
          </p:cNvPr>
          <p:cNvSpPr/>
          <p:nvPr/>
        </p:nvSpPr>
        <p:spPr>
          <a:xfrm>
            <a:off x="8739909" y="1150561"/>
            <a:ext cx="253318" cy="172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10EB12-5FDD-8048-9963-38E3CD2E8CD9}"/>
              </a:ext>
            </a:extLst>
          </p:cNvPr>
          <p:cNvSpPr txBox="1"/>
          <p:nvPr/>
        </p:nvSpPr>
        <p:spPr>
          <a:xfrm>
            <a:off x="3661557" y="1965213"/>
            <a:ext cx="727279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</a:rPr>
              <a:t>RD/WR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F0FE52E-E616-2D4F-9628-7DDC269ABD68}"/>
              </a:ext>
            </a:extLst>
          </p:cNvPr>
          <p:cNvSpPr txBox="1"/>
          <p:nvPr/>
        </p:nvSpPr>
        <p:spPr>
          <a:xfrm>
            <a:off x="7846710" y="2634729"/>
            <a:ext cx="343932" cy="230832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>
                <a:latin typeface="Helvetica" pitchFamily="2" charset="0"/>
              </a:rPr>
              <a:t>D0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43ED954-5D27-724C-A974-864FBEC85285}"/>
              </a:ext>
            </a:extLst>
          </p:cNvPr>
          <p:cNvSpPr txBox="1"/>
          <p:nvPr/>
        </p:nvSpPr>
        <p:spPr>
          <a:xfrm>
            <a:off x="8053990" y="2634729"/>
            <a:ext cx="343932" cy="230832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>
                <a:latin typeface="Helvetica" pitchFamily="2" charset="0"/>
              </a:rPr>
              <a:t>D1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E955BB-91ED-6E40-961B-34E9D7A9313E}"/>
              </a:ext>
            </a:extLst>
          </p:cNvPr>
          <p:cNvSpPr txBox="1"/>
          <p:nvPr/>
        </p:nvSpPr>
        <p:spPr>
          <a:xfrm>
            <a:off x="8261270" y="2634729"/>
            <a:ext cx="343932" cy="230832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>
                <a:latin typeface="Helvetica" pitchFamily="2" charset="0"/>
              </a:rPr>
              <a:t>D2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09B8171-952E-A543-959F-1306FF2A7098}"/>
              </a:ext>
            </a:extLst>
          </p:cNvPr>
          <p:cNvSpPr txBox="1"/>
          <p:nvPr/>
        </p:nvSpPr>
        <p:spPr>
          <a:xfrm>
            <a:off x="8468549" y="2634729"/>
            <a:ext cx="343932" cy="230832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b="1" dirty="0">
                <a:latin typeface="Helvetica" pitchFamily="2" charset="0"/>
              </a:rPr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71904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17CD0B-0A55-8E46-96EE-2D547098D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64196"/>
              </p:ext>
            </p:extLst>
          </p:nvPr>
        </p:nvGraphicFramePr>
        <p:xfrm>
          <a:off x="1766070" y="1150563"/>
          <a:ext cx="6961534" cy="232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02">
                  <a:extLst>
                    <a:ext uri="{9D8B030D-6E8A-4147-A177-3AD203B41FA5}">
                      <a16:colId xmlns:a16="http://schemas.microsoft.com/office/drawing/2014/main" val="3252688256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545630925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837897027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2382647329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809603332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526468733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68699784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509861620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011600202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600799191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68054038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836385467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197646051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420810622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1950154549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3595285597"/>
                    </a:ext>
                  </a:extLst>
                </a:gridCol>
                <a:gridCol w="409502">
                  <a:extLst>
                    <a:ext uri="{9D8B030D-6E8A-4147-A177-3AD203B41FA5}">
                      <a16:colId xmlns:a16="http://schemas.microsoft.com/office/drawing/2014/main" val="2201850233"/>
                    </a:ext>
                  </a:extLst>
                </a:gridCol>
              </a:tblGrid>
              <a:tr h="23218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44565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AD4E92-E7A8-C448-B8C0-4C658B9C2A4F}"/>
              </a:ext>
            </a:extLst>
          </p:cNvPr>
          <p:cNvCxnSpPr>
            <a:cxnSpLocks/>
          </p:cNvCxnSpPr>
          <p:nvPr/>
        </p:nvCxnSpPr>
        <p:spPr>
          <a:xfrm flipV="1">
            <a:off x="217077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6BB935-BC72-944D-8F5A-B12E3E2B6A6C}"/>
              </a:ext>
            </a:extLst>
          </p:cNvPr>
          <p:cNvCxnSpPr>
            <a:cxnSpLocks/>
          </p:cNvCxnSpPr>
          <p:nvPr/>
        </p:nvCxnSpPr>
        <p:spPr>
          <a:xfrm flipV="1">
            <a:off x="2580274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86EAF8-4BBB-494B-97CD-6DF84AF3A383}"/>
              </a:ext>
            </a:extLst>
          </p:cNvPr>
          <p:cNvCxnSpPr>
            <a:cxnSpLocks/>
          </p:cNvCxnSpPr>
          <p:nvPr/>
        </p:nvCxnSpPr>
        <p:spPr>
          <a:xfrm flipV="1">
            <a:off x="2989776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2AAC81-8427-F846-9502-1A709C7766B2}"/>
              </a:ext>
            </a:extLst>
          </p:cNvPr>
          <p:cNvCxnSpPr>
            <a:cxnSpLocks/>
          </p:cNvCxnSpPr>
          <p:nvPr/>
        </p:nvCxnSpPr>
        <p:spPr>
          <a:xfrm flipV="1">
            <a:off x="3399278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BCA376-C53E-6C44-9239-220F30F363B4}"/>
              </a:ext>
            </a:extLst>
          </p:cNvPr>
          <p:cNvCxnSpPr>
            <a:cxnSpLocks/>
          </p:cNvCxnSpPr>
          <p:nvPr/>
        </p:nvCxnSpPr>
        <p:spPr>
          <a:xfrm flipV="1">
            <a:off x="3808780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24D521-3860-1445-8919-064BA7C39737}"/>
              </a:ext>
            </a:extLst>
          </p:cNvPr>
          <p:cNvCxnSpPr>
            <a:cxnSpLocks/>
          </p:cNvCxnSpPr>
          <p:nvPr/>
        </p:nvCxnSpPr>
        <p:spPr>
          <a:xfrm flipV="1">
            <a:off x="421828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A9BC60-E35A-3A4C-BA93-57FE063552C2}"/>
              </a:ext>
            </a:extLst>
          </p:cNvPr>
          <p:cNvCxnSpPr>
            <a:cxnSpLocks/>
          </p:cNvCxnSpPr>
          <p:nvPr/>
        </p:nvCxnSpPr>
        <p:spPr>
          <a:xfrm flipV="1">
            <a:off x="4627784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32693E-C03F-7948-A044-BD68CAB62C9A}"/>
              </a:ext>
            </a:extLst>
          </p:cNvPr>
          <p:cNvCxnSpPr>
            <a:cxnSpLocks/>
          </p:cNvCxnSpPr>
          <p:nvPr/>
        </p:nvCxnSpPr>
        <p:spPr>
          <a:xfrm flipV="1">
            <a:off x="5037286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D474C5-D435-4C4B-A9B0-8D20C4C4E53A}"/>
              </a:ext>
            </a:extLst>
          </p:cNvPr>
          <p:cNvCxnSpPr>
            <a:cxnSpLocks/>
          </p:cNvCxnSpPr>
          <p:nvPr/>
        </p:nvCxnSpPr>
        <p:spPr>
          <a:xfrm flipV="1">
            <a:off x="5446788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D6FE3F-D7F6-6D41-A71F-BF36E1E67DE6}"/>
              </a:ext>
            </a:extLst>
          </p:cNvPr>
          <p:cNvCxnSpPr>
            <a:cxnSpLocks/>
          </p:cNvCxnSpPr>
          <p:nvPr/>
        </p:nvCxnSpPr>
        <p:spPr>
          <a:xfrm flipV="1">
            <a:off x="5856290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1B5C34-0789-7E49-9E56-EAA072F2FADD}"/>
              </a:ext>
            </a:extLst>
          </p:cNvPr>
          <p:cNvCxnSpPr>
            <a:cxnSpLocks/>
          </p:cNvCxnSpPr>
          <p:nvPr/>
        </p:nvCxnSpPr>
        <p:spPr>
          <a:xfrm flipV="1">
            <a:off x="626579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1344B7-9250-2247-9CA7-A90F28F45C1A}"/>
              </a:ext>
            </a:extLst>
          </p:cNvPr>
          <p:cNvCxnSpPr>
            <a:cxnSpLocks/>
          </p:cNvCxnSpPr>
          <p:nvPr/>
        </p:nvCxnSpPr>
        <p:spPr>
          <a:xfrm flipV="1">
            <a:off x="6675294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992746-695B-9041-ADFC-1538F3B3935B}"/>
              </a:ext>
            </a:extLst>
          </p:cNvPr>
          <p:cNvCxnSpPr>
            <a:cxnSpLocks/>
          </p:cNvCxnSpPr>
          <p:nvPr/>
        </p:nvCxnSpPr>
        <p:spPr>
          <a:xfrm flipV="1">
            <a:off x="7084796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28217F-0168-264F-B392-CF166A4BAC3A}"/>
              </a:ext>
            </a:extLst>
          </p:cNvPr>
          <p:cNvCxnSpPr>
            <a:cxnSpLocks/>
          </p:cNvCxnSpPr>
          <p:nvPr/>
        </p:nvCxnSpPr>
        <p:spPr>
          <a:xfrm flipV="1">
            <a:off x="7494298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BE8A95-E339-FA46-A218-036119E2C09E}"/>
              </a:ext>
            </a:extLst>
          </p:cNvPr>
          <p:cNvCxnSpPr>
            <a:cxnSpLocks/>
          </p:cNvCxnSpPr>
          <p:nvPr/>
        </p:nvCxnSpPr>
        <p:spPr>
          <a:xfrm flipV="1">
            <a:off x="7903800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CDABB5-406D-BE42-9DE6-4DB6CBFE79A5}"/>
              </a:ext>
            </a:extLst>
          </p:cNvPr>
          <p:cNvCxnSpPr>
            <a:cxnSpLocks/>
          </p:cNvCxnSpPr>
          <p:nvPr/>
        </p:nvCxnSpPr>
        <p:spPr>
          <a:xfrm flipV="1">
            <a:off x="8313302" y="1150562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0517C40-F915-7C40-AFDD-82AF576C55C3}"/>
              </a:ext>
            </a:extLst>
          </p:cNvPr>
          <p:cNvCxnSpPr>
            <a:cxnSpLocks/>
          </p:cNvCxnSpPr>
          <p:nvPr/>
        </p:nvCxnSpPr>
        <p:spPr>
          <a:xfrm>
            <a:off x="1761270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448E269-7492-4A4D-94EC-A5A0C07FFA57}"/>
              </a:ext>
            </a:extLst>
          </p:cNvPr>
          <p:cNvCxnSpPr>
            <a:cxnSpLocks/>
          </p:cNvCxnSpPr>
          <p:nvPr/>
        </p:nvCxnSpPr>
        <p:spPr>
          <a:xfrm>
            <a:off x="2168445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D2D39BE-5101-8C4B-80CC-FB2CC0996A18}"/>
              </a:ext>
            </a:extLst>
          </p:cNvPr>
          <p:cNvCxnSpPr>
            <a:cxnSpLocks/>
          </p:cNvCxnSpPr>
          <p:nvPr/>
        </p:nvCxnSpPr>
        <p:spPr>
          <a:xfrm>
            <a:off x="2583765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AA5357A-BD8C-F246-B603-7E5183163655}"/>
              </a:ext>
            </a:extLst>
          </p:cNvPr>
          <p:cNvCxnSpPr>
            <a:cxnSpLocks/>
          </p:cNvCxnSpPr>
          <p:nvPr/>
        </p:nvCxnSpPr>
        <p:spPr>
          <a:xfrm>
            <a:off x="2990940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7E7D272-17B0-A241-9103-8DE304925427}"/>
              </a:ext>
            </a:extLst>
          </p:cNvPr>
          <p:cNvCxnSpPr>
            <a:cxnSpLocks/>
          </p:cNvCxnSpPr>
          <p:nvPr/>
        </p:nvCxnSpPr>
        <p:spPr>
          <a:xfrm>
            <a:off x="3395207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D882C40-3ACC-E94E-9112-59CBC390216F}"/>
              </a:ext>
            </a:extLst>
          </p:cNvPr>
          <p:cNvCxnSpPr>
            <a:cxnSpLocks/>
          </p:cNvCxnSpPr>
          <p:nvPr/>
        </p:nvCxnSpPr>
        <p:spPr>
          <a:xfrm>
            <a:off x="3802382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50AAC73-A9CF-5B4E-8A4D-DA4A6EF993A5}"/>
              </a:ext>
            </a:extLst>
          </p:cNvPr>
          <p:cNvCxnSpPr>
            <a:cxnSpLocks/>
          </p:cNvCxnSpPr>
          <p:nvPr/>
        </p:nvCxnSpPr>
        <p:spPr>
          <a:xfrm>
            <a:off x="4217702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3DB141A-ED37-5E4B-9444-67C2D2BCCE62}"/>
              </a:ext>
            </a:extLst>
          </p:cNvPr>
          <p:cNvCxnSpPr>
            <a:cxnSpLocks/>
          </p:cNvCxnSpPr>
          <p:nvPr/>
        </p:nvCxnSpPr>
        <p:spPr>
          <a:xfrm>
            <a:off x="4624877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E01352A-40D0-7449-A844-0773B7B091A5}"/>
              </a:ext>
            </a:extLst>
          </p:cNvPr>
          <p:cNvCxnSpPr>
            <a:cxnSpLocks/>
          </p:cNvCxnSpPr>
          <p:nvPr/>
        </p:nvCxnSpPr>
        <p:spPr>
          <a:xfrm>
            <a:off x="5037576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123E1DC3-2DFF-B642-86C5-A253A240E32A}"/>
              </a:ext>
            </a:extLst>
          </p:cNvPr>
          <p:cNvCxnSpPr>
            <a:cxnSpLocks/>
          </p:cNvCxnSpPr>
          <p:nvPr/>
        </p:nvCxnSpPr>
        <p:spPr>
          <a:xfrm>
            <a:off x="5444751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22DFFA5-7A90-8A4E-975A-610AC6807A42}"/>
              </a:ext>
            </a:extLst>
          </p:cNvPr>
          <p:cNvCxnSpPr>
            <a:cxnSpLocks/>
          </p:cNvCxnSpPr>
          <p:nvPr/>
        </p:nvCxnSpPr>
        <p:spPr>
          <a:xfrm>
            <a:off x="5860071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55CD7B9-84F2-CD41-BD9A-6394D904DA27}"/>
              </a:ext>
            </a:extLst>
          </p:cNvPr>
          <p:cNvCxnSpPr>
            <a:cxnSpLocks/>
          </p:cNvCxnSpPr>
          <p:nvPr/>
        </p:nvCxnSpPr>
        <p:spPr>
          <a:xfrm>
            <a:off x="6267246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713A2515-1821-1244-B9ED-10B44CCDB6BC}"/>
              </a:ext>
            </a:extLst>
          </p:cNvPr>
          <p:cNvCxnSpPr>
            <a:cxnSpLocks/>
          </p:cNvCxnSpPr>
          <p:nvPr/>
        </p:nvCxnSpPr>
        <p:spPr>
          <a:xfrm>
            <a:off x="6671513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7E18CCB-01F5-004F-8231-858AF6266768}"/>
              </a:ext>
            </a:extLst>
          </p:cNvPr>
          <p:cNvCxnSpPr>
            <a:cxnSpLocks/>
          </p:cNvCxnSpPr>
          <p:nvPr/>
        </p:nvCxnSpPr>
        <p:spPr>
          <a:xfrm>
            <a:off x="7078688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1E717BD2-69D2-954E-8032-40F51511784A}"/>
              </a:ext>
            </a:extLst>
          </p:cNvPr>
          <p:cNvCxnSpPr>
            <a:cxnSpLocks/>
          </p:cNvCxnSpPr>
          <p:nvPr/>
        </p:nvCxnSpPr>
        <p:spPr>
          <a:xfrm>
            <a:off x="7494008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7608528-7CBB-FD4A-B925-D8268B380CEE}"/>
              </a:ext>
            </a:extLst>
          </p:cNvPr>
          <p:cNvCxnSpPr>
            <a:cxnSpLocks/>
          </p:cNvCxnSpPr>
          <p:nvPr/>
        </p:nvCxnSpPr>
        <p:spPr>
          <a:xfrm>
            <a:off x="7901183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82F5B0DA-AD4D-D642-9625-484751A72877}"/>
              </a:ext>
            </a:extLst>
          </p:cNvPr>
          <p:cNvCxnSpPr>
            <a:cxnSpLocks/>
          </p:cNvCxnSpPr>
          <p:nvPr/>
        </p:nvCxnSpPr>
        <p:spPr>
          <a:xfrm>
            <a:off x="8308066" y="1150562"/>
            <a:ext cx="409502" cy="216000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exagon 59">
            <a:extLst>
              <a:ext uri="{FF2B5EF4-FFF2-40B4-BE49-F238E27FC236}">
                <a16:creationId xmlns:a16="http://schemas.microsoft.com/office/drawing/2014/main" id="{8A05BCA5-D0C7-EA40-868D-FF5E813C65BD}"/>
              </a:ext>
            </a:extLst>
          </p:cNvPr>
          <p:cNvSpPr/>
          <p:nvPr/>
        </p:nvSpPr>
        <p:spPr>
          <a:xfrm>
            <a:off x="2117682" y="1571862"/>
            <a:ext cx="949301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ACT</a:t>
            </a:r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B288BFDC-5356-8741-AD72-8732F4275FA3}"/>
              </a:ext>
            </a:extLst>
          </p:cNvPr>
          <p:cNvSpPr/>
          <p:nvPr/>
        </p:nvSpPr>
        <p:spPr>
          <a:xfrm>
            <a:off x="1703369" y="1571860"/>
            <a:ext cx="414313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5E0621B1-F7FD-FA44-AD16-D3F75F7329E1}"/>
              </a:ext>
            </a:extLst>
          </p:cNvPr>
          <p:cNvSpPr/>
          <p:nvPr/>
        </p:nvSpPr>
        <p:spPr>
          <a:xfrm>
            <a:off x="3066984" y="1579902"/>
            <a:ext cx="5730234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8B06465D-2991-F346-95F4-749CA51614BD}"/>
              </a:ext>
            </a:extLst>
          </p:cNvPr>
          <p:cNvSpPr/>
          <p:nvPr/>
        </p:nvSpPr>
        <p:spPr>
          <a:xfrm>
            <a:off x="1650011" y="2780123"/>
            <a:ext cx="3387275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C95F6C62-D4B2-9443-B2A3-C7F35BF5620D}"/>
              </a:ext>
            </a:extLst>
          </p:cNvPr>
          <p:cNvSpPr/>
          <p:nvPr/>
        </p:nvSpPr>
        <p:spPr>
          <a:xfrm>
            <a:off x="8313304" y="2780123"/>
            <a:ext cx="483914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90528673-401E-E645-A1FA-AC093BC1CE7F}"/>
              </a:ext>
            </a:extLst>
          </p:cNvPr>
          <p:cNvSpPr/>
          <p:nvPr/>
        </p:nvSpPr>
        <p:spPr>
          <a:xfrm>
            <a:off x="5029778" y="2780123"/>
            <a:ext cx="414974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CC80B66A-E570-E04C-BB41-0451A342D7CA}"/>
              </a:ext>
            </a:extLst>
          </p:cNvPr>
          <p:cNvSpPr/>
          <p:nvPr/>
        </p:nvSpPr>
        <p:spPr>
          <a:xfrm>
            <a:off x="1703369" y="1992473"/>
            <a:ext cx="2421214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B52C0F24-BD61-7246-BE33-791F4F8AFE2F}"/>
              </a:ext>
            </a:extLst>
          </p:cNvPr>
          <p:cNvSpPr/>
          <p:nvPr/>
        </p:nvSpPr>
        <p:spPr>
          <a:xfrm>
            <a:off x="4685297" y="1992473"/>
            <a:ext cx="4111921" cy="216000"/>
          </a:xfrm>
          <a:prstGeom prst="hexagon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Hexagon 69">
            <a:extLst>
              <a:ext uri="{FF2B5EF4-FFF2-40B4-BE49-F238E27FC236}">
                <a16:creationId xmlns:a16="http://schemas.microsoft.com/office/drawing/2014/main" id="{4FD749CF-52F2-B944-923A-877E31E0373A}"/>
              </a:ext>
            </a:extLst>
          </p:cNvPr>
          <p:cNvSpPr/>
          <p:nvPr/>
        </p:nvSpPr>
        <p:spPr>
          <a:xfrm>
            <a:off x="4124583" y="1998092"/>
            <a:ext cx="557130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BCAFD9-82ED-AD46-A335-DE6192F6772B}"/>
              </a:ext>
            </a:extLst>
          </p:cNvPr>
          <p:cNvGrpSpPr/>
          <p:nvPr/>
        </p:nvGrpSpPr>
        <p:grpSpPr>
          <a:xfrm>
            <a:off x="2577947" y="2278575"/>
            <a:ext cx="2879756" cy="246221"/>
            <a:chOff x="2576301" y="2275028"/>
            <a:chExt cx="2879756" cy="246221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4C30FA3-4ABE-FE44-B484-D7C30C550027}"/>
                </a:ext>
              </a:extLst>
            </p:cNvPr>
            <p:cNvCxnSpPr>
              <a:cxnSpLocks/>
            </p:cNvCxnSpPr>
            <p:nvPr/>
          </p:nvCxnSpPr>
          <p:spPr>
            <a:xfrm>
              <a:off x="2576301" y="2398138"/>
              <a:ext cx="468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180E9D1-1CDE-3A43-B6FC-AB7E396D95AA}"/>
                </a:ext>
              </a:extLst>
            </p:cNvPr>
            <p:cNvSpPr txBox="1"/>
            <p:nvPr/>
          </p:nvSpPr>
          <p:spPr>
            <a:xfrm>
              <a:off x="2919440" y="2275028"/>
              <a:ext cx="1019094" cy="2462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b="1" dirty="0" err="1"/>
                <a:t>tRCD</a:t>
              </a:r>
              <a:r>
                <a:rPr lang="en-US" sz="1000" b="1" dirty="0"/>
                <a:t> = 16tCK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50A979-056A-A743-8861-72AAEC906880}"/>
                </a:ext>
              </a:extLst>
            </p:cNvPr>
            <p:cNvSpPr txBox="1"/>
            <p:nvPr/>
          </p:nvSpPr>
          <p:spPr>
            <a:xfrm>
              <a:off x="4313460" y="2275028"/>
              <a:ext cx="1057556" cy="2462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b="1" dirty="0" err="1"/>
                <a:t>tAA</a:t>
              </a:r>
              <a:r>
                <a:rPr lang="en-US" sz="1000" b="1" dirty="0"/>
                <a:t>=6ns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B9E56F39-8FEB-964B-AAB7-2046CE00A57D}"/>
                </a:ext>
              </a:extLst>
            </p:cNvPr>
            <p:cNvCxnSpPr>
              <a:cxnSpLocks/>
            </p:cNvCxnSpPr>
            <p:nvPr/>
          </p:nvCxnSpPr>
          <p:spPr>
            <a:xfrm>
              <a:off x="3781655" y="2398138"/>
              <a:ext cx="432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92CA62E-ED1A-9B4A-81E8-F8166016F6DF}"/>
                </a:ext>
              </a:extLst>
            </p:cNvPr>
            <p:cNvCxnSpPr>
              <a:cxnSpLocks/>
            </p:cNvCxnSpPr>
            <p:nvPr/>
          </p:nvCxnSpPr>
          <p:spPr>
            <a:xfrm>
              <a:off x="5095568" y="2398138"/>
              <a:ext cx="360489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21D47F16-5958-6A4E-8A60-85330FAC2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9656" y="2398138"/>
              <a:ext cx="36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Hexagon 76">
            <a:extLst>
              <a:ext uri="{FF2B5EF4-FFF2-40B4-BE49-F238E27FC236}">
                <a16:creationId xmlns:a16="http://schemas.microsoft.com/office/drawing/2014/main" id="{01755108-33EC-0144-BA52-462A49631EF9}"/>
              </a:ext>
            </a:extLst>
          </p:cNvPr>
          <p:cNvSpPr/>
          <p:nvPr/>
        </p:nvSpPr>
        <p:spPr>
          <a:xfrm>
            <a:off x="7906391" y="3226525"/>
            <a:ext cx="205199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4B80203-661E-914C-A252-098FDFDD90E6}"/>
              </a:ext>
            </a:extLst>
          </p:cNvPr>
          <p:cNvCxnSpPr>
            <a:cxnSpLocks/>
            <a:endCxn id="77" idx="3"/>
          </p:cNvCxnSpPr>
          <p:nvPr/>
        </p:nvCxnSpPr>
        <p:spPr>
          <a:xfrm>
            <a:off x="1732558" y="3329424"/>
            <a:ext cx="6173833" cy="510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A55A10A-F315-E540-9E09-C80E1EF386C7}"/>
              </a:ext>
            </a:extLst>
          </p:cNvPr>
          <p:cNvSpPr/>
          <p:nvPr/>
        </p:nvSpPr>
        <p:spPr>
          <a:xfrm>
            <a:off x="663626" y="1159004"/>
            <a:ext cx="1106798" cy="2568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9D996D-0A73-BB44-B572-B1198EF71D1E}"/>
              </a:ext>
            </a:extLst>
          </p:cNvPr>
          <p:cNvSpPr txBox="1"/>
          <p:nvPr/>
        </p:nvSpPr>
        <p:spPr>
          <a:xfrm>
            <a:off x="1184829" y="1095932"/>
            <a:ext cx="589178" cy="3062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/>
              <a:t>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74AF8A-6E63-1840-94C5-9787E287BA2B}"/>
              </a:ext>
            </a:extLst>
          </p:cNvPr>
          <p:cNvSpPr txBox="1"/>
          <p:nvPr/>
        </p:nvSpPr>
        <p:spPr>
          <a:xfrm>
            <a:off x="804643" y="1521919"/>
            <a:ext cx="969364" cy="3062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/>
              <a:t>Row </a:t>
            </a:r>
            <a:r>
              <a:rPr lang="en-US" sz="1400" b="1" dirty="0" err="1"/>
              <a:t>Cmd</a:t>
            </a:r>
            <a:endParaRPr lang="en-US" sz="1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8D7E7F-0ECA-C542-A78F-B37555B5E2BE}"/>
              </a:ext>
            </a:extLst>
          </p:cNvPr>
          <p:cNvSpPr txBox="1"/>
          <p:nvPr/>
        </p:nvSpPr>
        <p:spPr>
          <a:xfrm>
            <a:off x="876381" y="2736495"/>
            <a:ext cx="897626" cy="3062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/>
              <a:t>Buffer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80C0F5-A515-564C-9039-10C9BA8165DA}"/>
              </a:ext>
            </a:extLst>
          </p:cNvPr>
          <p:cNvSpPr txBox="1"/>
          <p:nvPr/>
        </p:nvSpPr>
        <p:spPr>
          <a:xfrm>
            <a:off x="879755" y="1943837"/>
            <a:ext cx="894252" cy="3062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/>
              <a:t>Col </a:t>
            </a:r>
            <a:r>
              <a:rPr lang="en-US" sz="1400" b="1" dirty="0" err="1"/>
              <a:t>Cmd</a:t>
            </a:r>
            <a:endParaRPr lang="en-US" sz="14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07FA31C-A424-2241-9DB5-0B0780FCA544}"/>
              </a:ext>
            </a:extLst>
          </p:cNvPr>
          <p:cNvSpPr txBox="1"/>
          <p:nvPr/>
        </p:nvSpPr>
        <p:spPr>
          <a:xfrm>
            <a:off x="1048051" y="3166182"/>
            <a:ext cx="727580" cy="3062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b="1" dirty="0"/>
              <a:t>DQ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F0FE52E-E616-2D4F-9628-7DDC269ABD68}"/>
              </a:ext>
            </a:extLst>
          </p:cNvPr>
          <p:cNvSpPr txBox="1"/>
          <p:nvPr/>
        </p:nvSpPr>
        <p:spPr>
          <a:xfrm>
            <a:off x="7837024" y="3213033"/>
            <a:ext cx="343932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D0</a:t>
            </a:r>
          </a:p>
        </p:txBody>
      </p:sp>
      <p:sp>
        <p:nvSpPr>
          <p:cNvPr id="153" name="Hexagon 152">
            <a:extLst>
              <a:ext uri="{FF2B5EF4-FFF2-40B4-BE49-F238E27FC236}">
                <a16:creationId xmlns:a16="http://schemas.microsoft.com/office/drawing/2014/main" id="{9AEA3B6C-650F-BA4B-9948-69E434115562}"/>
              </a:ext>
            </a:extLst>
          </p:cNvPr>
          <p:cNvSpPr/>
          <p:nvPr/>
        </p:nvSpPr>
        <p:spPr>
          <a:xfrm>
            <a:off x="8111893" y="3226525"/>
            <a:ext cx="205199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5C35689B-272C-9E4D-91DB-A978D8835F1A}"/>
              </a:ext>
            </a:extLst>
          </p:cNvPr>
          <p:cNvSpPr/>
          <p:nvPr/>
        </p:nvSpPr>
        <p:spPr>
          <a:xfrm>
            <a:off x="8316672" y="3226525"/>
            <a:ext cx="205199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CF442EC0-8F01-704B-9854-52414D5E7F90}"/>
              </a:ext>
            </a:extLst>
          </p:cNvPr>
          <p:cNvSpPr/>
          <p:nvPr/>
        </p:nvSpPr>
        <p:spPr>
          <a:xfrm>
            <a:off x="8524277" y="3226525"/>
            <a:ext cx="205199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CDAB73-5A82-1C49-BFE1-1252AAA59E2E}"/>
              </a:ext>
            </a:extLst>
          </p:cNvPr>
          <p:cNvSpPr/>
          <p:nvPr/>
        </p:nvSpPr>
        <p:spPr>
          <a:xfrm>
            <a:off x="8735806" y="1138597"/>
            <a:ext cx="253318" cy="2365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43ED954-5D27-724C-A974-864FBEC85285}"/>
              </a:ext>
            </a:extLst>
          </p:cNvPr>
          <p:cNvSpPr txBox="1"/>
          <p:nvPr/>
        </p:nvSpPr>
        <p:spPr>
          <a:xfrm>
            <a:off x="8042107" y="3215619"/>
            <a:ext cx="343932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D1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E955BB-91ED-6E40-961B-34E9D7A9313E}"/>
              </a:ext>
            </a:extLst>
          </p:cNvPr>
          <p:cNvSpPr txBox="1"/>
          <p:nvPr/>
        </p:nvSpPr>
        <p:spPr>
          <a:xfrm>
            <a:off x="8247306" y="3215320"/>
            <a:ext cx="343932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D2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09B8171-952E-A543-959F-1306FF2A7098}"/>
              </a:ext>
            </a:extLst>
          </p:cNvPr>
          <p:cNvSpPr txBox="1"/>
          <p:nvPr/>
        </p:nvSpPr>
        <p:spPr>
          <a:xfrm>
            <a:off x="8454910" y="3213033"/>
            <a:ext cx="343932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D3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10EB12-5FDD-8048-9963-38E3CD2E8CD9}"/>
              </a:ext>
            </a:extLst>
          </p:cNvPr>
          <p:cNvSpPr txBox="1"/>
          <p:nvPr/>
        </p:nvSpPr>
        <p:spPr>
          <a:xfrm>
            <a:off x="4039509" y="1961973"/>
            <a:ext cx="727279" cy="276999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/>
              <a:t>RD/WR</a:t>
            </a:r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1553E1B6-9CA3-B745-9476-47E17508CB8D}"/>
              </a:ext>
            </a:extLst>
          </p:cNvPr>
          <p:cNvSpPr/>
          <p:nvPr/>
        </p:nvSpPr>
        <p:spPr>
          <a:xfrm>
            <a:off x="5448076" y="2780123"/>
            <a:ext cx="405759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6A0F35F2-5C79-FC40-A70C-A523DCEBDB06}"/>
              </a:ext>
            </a:extLst>
          </p:cNvPr>
          <p:cNvSpPr/>
          <p:nvPr/>
        </p:nvSpPr>
        <p:spPr>
          <a:xfrm>
            <a:off x="5857135" y="2780123"/>
            <a:ext cx="408657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42C52788-ED3E-D04B-BDDD-06935D00F8E1}"/>
              </a:ext>
            </a:extLst>
          </p:cNvPr>
          <p:cNvSpPr/>
          <p:nvPr/>
        </p:nvSpPr>
        <p:spPr>
          <a:xfrm>
            <a:off x="6269092" y="2780123"/>
            <a:ext cx="408657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34DA2D78-2D8F-D24E-9F0A-5C9EB193761B}"/>
              </a:ext>
            </a:extLst>
          </p:cNvPr>
          <p:cNvSpPr/>
          <p:nvPr/>
        </p:nvSpPr>
        <p:spPr>
          <a:xfrm>
            <a:off x="6676511" y="2780123"/>
            <a:ext cx="408657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47E30F7E-B98E-8945-A004-00F7B40B192A}"/>
              </a:ext>
            </a:extLst>
          </p:cNvPr>
          <p:cNvSpPr/>
          <p:nvPr/>
        </p:nvSpPr>
        <p:spPr>
          <a:xfrm>
            <a:off x="7087941" y="2780123"/>
            <a:ext cx="408657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3ED6BE00-E6BB-8A4A-9857-E6572C8F6529}"/>
              </a:ext>
            </a:extLst>
          </p:cNvPr>
          <p:cNvSpPr/>
          <p:nvPr/>
        </p:nvSpPr>
        <p:spPr>
          <a:xfrm>
            <a:off x="7492661" y="2780123"/>
            <a:ext cx="408657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BC01B64D-AB97-6B43-B9E6-63A7072C4A06}"/>
              </a:ext>
            </a:extLst>
          </p:cNvPr>
          <p:cNvSpPr/>
          <p:nvPr/>
        </p:nvSpPr>
        <p:spPr>
          <a:xfrm>
            <a:off x="7906391" y="2780123"/>
            <a:ext cx="408657" cy="216000"/>
          </a:xfrm>
          <a:prstGeom prst="hex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C0F01ED-AF0A-984A-9A9A-DB213E17AADB}"/>
              </a:ext>
            </a:extLst>
          </p:cNvPr>
          <p:cNvCxnSpPr>
            <a:cxnSpLocks/>
          </p:cNvCxnSpPr>
          <p:nvPr/>
        </p:nvCxnSpPr>
        <p:spPr>
          <a:xfrm flipV="1">
            <a:off x="1774007" y="1155317"/>
            <a:ext cx="0" cy="21600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D45C48C-A931-B248-A24F-DEBBE51CBDAB}"/>
              </a:ext>
            </a:extLst>
          </p:cNvPr>
          <p:cNvSpPr txBox="1"/>
          <p:nvPr/>
        </p:nvSpPr>
        <p:spPr>
          <a:xfrm>
            <a:off x="5048791" y="2767168"/>
            <a:ext cx="391844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/>
              <a:t>32b</a:t>
            </a:r>
            <a:endParaRPr lang="en-US" sz="10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88148A8-CA32-4946-94F7-6ADE1ECE8A21}"/>
              </a:ext>
            </a:extLst>
          </p:cNvPr>
          <p:cNvSpPr txBox="1"/>
          <p:nvPr/>
        </p:nvSpPr>
        <p:spPr>
          <a:xfrm>
            <a:off x="5460218" y="2767168"/>
            <a:ext cx="391844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/>
              <a:t>64b</a:t>
            </a:r>
            <a:endParaRPr lang="en-US" sz="10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943D479-2969-F247-9D08-D0725E700A70}"/>
              </a:ext>
            </a:extLst>
          </p:cNvPr>
          <p:cNvSpPr txBox="1"/>
          <p:nvPr/>
        </p:nvSpPr>
        <p:spPr>
          <a:xfrm>
            <a:off x="5872175" y="2767168"/>
            <a:ext cx="391844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/>
              <a:t>96b</a:t>
            </a:r>
            <a:endParaRPr lang="en-US" sz="10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32DDD-0CCC-F14C-95B5-50B05053333D}"/>
              </a:ext>
            </a:extLst>
          </p:cNvPr>
          <p:cNvSpPr txBox="1"/>
          <p:nvPr/>
        </p:nvSpPr>
        <p:spPr>
          <a:xfrm>
            <a:off x="6250017" y="2767168"/>
            <a:ext cx="460948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/>
              <a:t>128b</a:t>
            </a:r>
            <a:endParaRPr lang="en-US" sz="10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FA67A73-4C1E-FE43-B19A-01B726C50D34}"/>
              </a:ext>
            </a:extLst>
          </p:cNvPr>
          <p:cNvSpPr txBox="1"/>
          <p:nvPr/>
        </p:nvSpPr>
        <p:spPr>
          <a:xfrm>
            <a:off x="6661046" y="2767168"/>
            <a:ext cx="460948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/>
              <a:t>160b</a:t>
            </a:r>
            <a:endParaRPr lang="en-US" sz="10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C5F649-4957-C346-9C3F-536F1FDF344D}"/>
              </a:ext>
            </a:extLst>
          </p:cNvPr>
          <p:cNvSpPr txBox="1"/>
          <p:nvPr/>
        </p:nvSpPr>
        <p:spPr>
          <a:xfrm>
            <a:off x="7080290" y="2767168"/>
            <a:ext cx="460948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/>
              <a:t>192b</a:t>
            </a:r>
            <a:endParaRPr lang="en-US" sz="10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1912BC3-B1EB-7241-9772-109DE694A8FD}"/>
              </a:ext>
            </a:extLst>
          </p:cNvPr>
          <p:cNvSpPr txBox="1"/>
          <p:nvPr/>
        </p:nvSpPr>
        <p:spPr>
          <a:xfrm>
            <a:off x="7480900" y="2767168"/>
            <a:ext cx="460948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/>
              <a:t>224b</a:t>
            </a:r>
            <a:endParaRPr lang="en-US" sz="10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BDAB067-1C80-2940-BCC5-F38A36E556A5}"/>
              </a:ext>
            </a:extLst>
          </p:cNvPr>
          <p:cNvSpPr txBox="1"/>
          <p:nvPr/>
        </p:nvSpPr>
        <p:spPr>
          <a:xfrm>
            <a:off x="7898080" y="2767168"/>
            <a:ext cx="460948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/>
              <a:t>256b</a:t>
            </a:r>
            <a:endParaRPr lang="en-US" sz="10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3886A4-3481-CC4B-B35C-49F146B61E3D}"/>
              </a:ext>
            </a:extLst>
          </p:cNvPr>
          <p:cNvGrpSpPr/>
          <p:nvPr/>
        </p:nvGrpSpPr>
        <p:grpSpPr>
          <a:xfrm>
            <a:off x="5030839" y="2491264"/>
            <a:ext cx="3287004" cy="246221"/>
            <a:chOff x="5037286" y="2470642"/>
            <a:chExt cx="3287004" cy="246221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6F4ED87-A944-7A46-8C04-41368402F1BF}"/>
                </a:ext>
              </a:extLst>
            </p:cNvPr>
            <p:cNvCxnSpPr>
              <a:cxnSpLocks/>
            </p:cNvCxnSpPr>
            <p:nvPr/>
          </p:nvCxnSpPr>
          <p:spPr>
            <a:xfrm>
              <a:off x="7136290" y="2593752"/>
              <a:ext cx="1188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6132426-6FDE-9545-B61B-8BBF2BE1FB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7286" y="2593752"/>
              <a:ext cx="1188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4980D0-3631-D543-AFE3-EDC91465B5C0}"/>
                </a:ext>
              </a:extLst>
            </p:cNvPr>
            <p:cNvSpPr txBox="1"/>
            <p:nvPr/>
          </p:nvSpPr>
          <p:spPr>
            <a:xfrm>
              <a:off x="6108818" y="2470642"/>
              <a:ext cx="1150679" cy="24622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b="1" dirty="0"/>
                <a:t>Buffer time=8ns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060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8717</TotalTime>
  <Words>129</Words>
  <Application>Microsoft Macintosh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김남호</dc:creator>
  <cp:lastModifiedBy>김남호</cp:lastModifiedBy>
  <cp:revision>115</cp:revision>
  <cp:lastPrinted>2018-09-20T01:01:13Z</cp:lastPrinted>
  <dcterms:created xsi:type="dcterms:W3CDTF">2018-08-21T04:38:08Z</dcterms:created>
  <dcterms:modified xsi:type="dcterms:W3CDTF">2018-11-06T14:54:21Z</dcterms:modified>
</cp:coreProperties>
</file>