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3" r:id="rId4"/>
    <p:sldId id="262" r:id="rId5"/>
    <p:sldId id="266" r:id="rId6"/>
    <p:sldId id="258" r:id="rId7"/>
    <p:sldId id="257" r:id="rId8"/>
    <p:sldId id="265" r:id="rId9"/>
    <p:sldId id="259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CC2C-EA4F-CB42-9EEC-08676EC0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1E826-A7D9-3C44-8315-63012DF94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1B014-A129-004D-BCD1-22312E19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1ADF-8BDE-5848-87CB-F1E0CF4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A822-7D30-4243-9B23-E3488DED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663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043-8C95-994C-AA5E-E8B45E38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BC66-9CD1-F147-B098-535488897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8D8-A06D-904B-B1AE-C9C55C0F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C984-BAC2-E14F-8A3B-BE8A81D0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CFBC-4DAC-1B4F-8A77-2316BF2D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4427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D7CA-44C8-5643-99EF-A6E37F66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A11EE-64AD-2E43-AAFE-219E54B32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E3B6-212C-1C48-8663-633D804B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1347-101A-0B46-80AA-AFAA3D45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AF93-DF4A-1540-BD76-84CC3CE5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947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268B-C53B-5943-AFCE-3A879487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55A6-A8CD-8849-9F61-975A9F69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E6AE-A428-CA4A-9803-CCF18D3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36A22-FBDF-2B4F-9831-507554C8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EFAF-43C8-604B-836C-C1231F9A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6822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85F4-640D-164D-A73B-AF51B039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C81A5-B0B9-8A41-AB16-57FF4BAC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1AE5-32F6-B941-AD4A-CDFA403D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10FC-FCA2-C949-A1F7-3E663213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3998-CEB9-CD4C-965C-E90CC454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2550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C66C-1447-9642-8ED0-5039C30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4D5A4-5F8E-DE42-987F-B98C6040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3A8DB-3795-364E-A6FB-CE001A95A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1CCB-3289-2044-9A48-877C85D7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AE06-4D8C-CD44-81AC-2F174F2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26094-56C8-B649-A360-EBC70BCA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696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857-5866-9646-B07D-397772C3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8F97-E35F-7E4D-B49D-0832CE29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5D9EB-A3AC-CF4F-940E-157D5DE8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D5B39-0592-F746-B2AF-E4AE3731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C3B05-D59B-0341-B93A-A43FA9D79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F56D6-CAD2-B241-83E9-41FA1807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3C36F-63C4-8D4B-B9CC-7E5B8A35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3C757-898C-4447-B52B-93B8CB2B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931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43D6-ABF8-504F-90E5-1E2592CA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69AE-F186-A343-981F-33D89B9B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54A5E-0CE6-6842-8D91-C0E1D661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02CE-1E3A-6240-8E3F-4942C956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59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2C2E0-D910-4B4D-A960-94BFD15D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DAE4D-88C3-384E-9D29-9028A80D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3E90-170C-2A44-B090-79F7E2A3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7402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E68A-573B-3E47-BF00-496F7E05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FEDB-3FF9-624D-A95D-A700CCD2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E17E-6060-C84E-A7A1-0AA74C3AB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72AEF-4081-8C4F-B2D8-AA3D29693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D8E18-1BAD-124C-A2E6-4A7B239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0277D-C115-B941-8B10-A9C6426C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481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FC93-E551-674A-A4C0-B524BD8D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BB766-AB47-E742-B1C3-E74F256D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52FA9-E159-4E4B-A570-A12412D1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9635-BA84-C44F-918C-13B50E43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F2E75-0F32-1347-AEE4-81A00B0B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D044-05EA-0944-804D-1096BE4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524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6D738-9BFD-F442-B47B-03798AC2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45E3C-C674-7346-A5AD-4C235ADD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47C3-DF33-294F-B9B8-8212EDA09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4736-B040-D745-9962-7AB9492EBB03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C532-1DB4-EC4A-97D9-3E6896361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6FBB-C75D-FD4B-84A1-B44A4C034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A4AC-F147-D449-9185-7584A1B0923D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992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Project one</a:t>
            </a:r>
            <a:r>
              <a:rPr lang="en-US" altLang="ko-KR" b="1" dirty="0"/>
              <a:t>: guestbook</a:t>
            </a:r>
            <a:endParaRPr lang="en-K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99F2B-62BC-1943-95A9-52BB297F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527"/>
            <a:ext cx="9144000" cy="439384"/>
          </a:xfrm>
        </p:spPr>
        <p:txBody>
          <a:bodyPr anchor="ctr"/>
          <a:lstStyle/>
          <a:p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조</a:t>
            </a:r>
            <a:r>
              <a:rPr lang="en-US" altLang="ko-KR" dirty="0">
                <a:latin typeface="+mj-ea"/>
                <a:ea typeface="+mj-ea"/>
              </a:rPr>
              <a:t>: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임준철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김남호</a:t>
            </a:r>
            <a:endParaRPr lang="en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216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C9B8-3811-B84A-8C79-68656E61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DB Utill</a:t>
            </a:r>
          </a:p>
        </p:txBody>
      </p:sp>
      <p:pic>
        <p:nvPicPr>
          <p:cNvPr id="9" name="Content Placeholder 8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D23118EB-6324-1E44-9212-6AC763BF30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9200" y="1829594"/>
            <a:ext cx="4419600" cy="43434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56338-5425-C44B-8B22-C51AC1E75F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R" dirty="0"/>
              <a:t>Basically, DBUtill class implements </a:t>
            </a:r>
            <a:r>
              <a:rPr lang="en-US" dirty="0" err="1"/>
              <a:t>Datasource</a:t>
            </a:r>
            <a:r>
              <a:rPr lang="en-US" dirty="0"/>
              <a:t> interface.</a:t>
            </a:r>
          </a:p>
          <a:p>
            <a:r>
              <a:rPr lang="en-US" dirty="0" err="1"/>
              <a:t>Datasource</a:t>
            </a:r>
            <a:r>
              <a:rPr lang="en-US" dirty="0"/>
              <a:t> interface is injected to DAO class for DB connection.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8016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3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4EC-5008-BD42-AD99-6F5A0EAE8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b="1" dirty="0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2F41F3-6334-E542-B5B6-0A753057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915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A965-CBE4-7F43-84C4-9797B37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96EE-B8FC-0C40-81D5-F2CEE631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features of guestbook</a:t>
            </a:r>
          </a:p>
          <a:p>
            <a:r>
              <a:rPr lang="en-KR" dirty="0"/>
              <a:t>User </a:t>
            </a:r>
            <a:r>
              <a:rPr lang="en-US" dirty="0"/>
              <a:t>scenario</a:t>
            </a:r>
          </a:p>
          <a:p>
            <a:r>
              <a:rPr lang="en-KR" dirty="0"/>
              <a:t>Architecture (MVC model)</a:t>
            </a:r>
          </a:p>
          <a:p>
            <a:r>
              <a:rPr lang="en-KR" dirty="0"/>
              <a:t>Demo</a:t>
            </a:r>
          </a:p>
          <a:p>
            <a:r>
              <a:rPr lang="en-KR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55377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E6BA-9426-F64A-8ED9-A06306F1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Main features of guestbook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F91A3-C5BF-6542-9CD7-3B14BC9E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Main page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cs typeface="Consolas" panose="020B0609020204030204" pitchFamily="49" charset="0"/>
              </a:rPr>
              <a:t>M</a:t>
            </a:r>
            <a:r>
              <a:rPr lang="en-KR" sz="2000" dirty="0">
                <a:cs typeface="Consolas" panose="020B0609020204030204" pitchFamily="49" charset="0"/>
              </a:rPr>
              <a:t>ain page shows list of guestbook from Database.</a:t>
            </a:r>
          </a:p>
          <a:p>
            <a:pPr lvl="1"/>
            <a:endParaRPr lang="en-KR" sz="2000" dirty="0">
              <a:cs typeface="Consolas" panose="020B0609020204030204" pitchFamily="49" charset="0"/>
            </a:endParaRPr>
          </a:p>
          <a:p>
            <a:r>
              <a:rPr lang="en-KR" sz="2400" dirty="0">
                <a:cs typeface="Consolas" panose="020B0609020204030204" pitchFamily="49" charset="0"/>
              </a:rPr>
              <a:t>Post a guestbook</a:t>
            </a:r>
            <a:r>
              <a:rPr lang="en-KR" sz="2000" dirty="0">
                <a:latin typeface="Consolas" panose="020B0609020204030204" pitchFamily="49" charset="0"/>
                <a:cs typeface="Consolas" panose="020B0609020204030204" pitchFamily="49" charset="0"/>
              </a:rPr>
              <a:t>(/guestbooks/write)</a:t>
            </a:r>
          </a:p>
          <a:p>
            <a:pPr lvl="1">
              <a:lnSpc>
                <a:spcPct val="150000"/>
              </a:lnSpc>
            </a:pPr>
            <a:r>
              <a:rPr lang="en-KR" sz="2000" dirty="0">
                <a:cs typeface="Consolas" panose="020B0609020204030204" pitchFamily="49" charset="0"/>
              </a:rPr>
              <a:t>Write guestbook contents to Database after being submitted by user.</a:t>
            </a:r>
          </a:p>
          <a:p>
            <a:pPr lvl="1"/>
            <a:endParaRPr lang="en-KR" sz="1600" dirty="0">
              <a:cs typeface="Consolas" panose="020B0609020204030204" pitchFamily="49" charset="0"/>
            </a:endParaRPr>
          </a:p>
          <a:p>
            <a:pPr lvl="1"/>
            <a:endParaRPr lang="en-KR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DC10-C823-774A-86C3-8363F774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Architecture (MVC model)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033D0B-0B17-264A-8559-4C8AFFC496D6}"/>
              </a:ext>
            </a:extLst>
          </p:cNvPr>
          <p:cNvGrpSpPr/>
          <p:nvPr/>
        </p:nvGrpSpPr>
        <p:grpSpPr>
          <a:xfrm>
            <a:off x="1332095" y="2065087"/>
            <a:ext cx="9527810" cy="3078411"/>
            <a:chOff x="1332095" y="1500851"/>
            <a:chExt cx="9527810" cy="30784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B11FEB-9610-2442-B571-6650FB31D968}"/>
                </a:ext>
              </a:extLst>
            </p:cNvPr>
            <p:cNvGrpSpPr/>
            <p:nvPr/>
          </p:nvGrpSpPr>
          <p:grpSpPr>
            <a:xfrm>
              <a:off x="1332095" y="2268076"/>
              <a:ext cx="9527810" cy="2311186"/>
              <a:chOff x="619863" y="711200"/>
              <a:chExt cx="9527810" cy="2311186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0B26B5B-F21A-FD49-9567-64DF027479ED}"/>
                  </a:ext>
                </a:extLst>
              </p:cNvPr>
              <p:cNvSpPr/>
              <p:nvPr/>
            </p:nvSpPr>
            <p:spPr>
              <a:xfrm>
                <a:off x="619863" y="711200"/>
                <a:ext cx="1049866" cy="167075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53E05C-61E3-844B-A1AA-4203DC864770}"/>
                  </a:ext>
                </a:extLst>
              </p:cNvPr>
              <p:cNvSpPr txBox="1"/>
              <p:nvPr/>
            </p:nvSpPr>
            <p:spPr>
              <a:xfrm>
                <a:off x="765591" y="1372161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Client</a:t>
                </a:r>
                <a:endParaRPr lang="en-KR" sz="1600" b="1" dirty="0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D509A49-9C10-EF40-B8E6-5C4E39E56A8D}"/>
                  </a:ext>
                </a:extLst>
              </p:cNvPr>
              <p:cNvSpPr/>
              <p:nvPr/>
            </p:nvSpPr>
            <p:spPr>
              <a:xfrm>
                <a:off x="2692401" y="711200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916016-5D91-274F-BCE5-18203F7CBF6E}"/>
                  </a:ext>
                </a:extLst>
              </p:cNvPr>
              <p:cNvSpPr txBox="1"/>
              <p:nvPr/>
            </p:nvSpPr>
            <p:spPr>
              <a:xfrm>
                <a:off x="2755636" y="876659"/>
                <a:ext cx="904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Servlet</a:t>
                </a:r>
                <a:endParaRPr lang="en-KR" sz="1600" b="1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4CC4AEE-F6B6-C547-A18F-253FD32A360A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1669729" y="1036556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CA744F1-6BD7-CA4E-8748-4F7440B9CC9A}"/>
                  </a:ext>
                </a:extLst>
              </p:cNvPr>
              <p:cNvSpPr/>
              <p:nvPr/>
            </p:nvSpPr>
            <p:spPr>
              <a:xfrm>
                <a:off x="2692401" y="1731244"/>
                <a:ext cx="1049866" cy="6507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7E5064-1129-3440-A84E-CFB839046CEF}"/>
                  </a:ext>
                </a:extLst>
              </p:cNvPr>
              <p:cNvSpPr txBox="1"/>
              <p:nvPr/>
            </p:nvSpPr>
            <p:spPr>
              <a:xfrm>
                <a:off x="2976317" y="1882160"/>
                <a:ext cx="458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600" b="1" dirty="0"/>
                  <a:t>JSP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8036ED-2547-DD4B-BE64-A0FA441319D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77683" y="205660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18C1D79-4359-8E4F-9EC4-C8584958E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1700" y="1361912"/>
                <a:ext cx="0" cy="36933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5CCD2C-D714-BD45-BE8D-CD61FC1F4593}"/>
                  </a:ext>
                </a:extLst>
              </p:cNvPr>
              <p:cNvSpPr txBox="1"/>
              <p:nvPr/>
            </p:nvSpPr>
            <p:spPr>
              <a:xfrm>
                <a:off x="3323280" y="1361912"/>
                <a:ext cx="8197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00B050"/>
                    </a:solidFill>
                  </a:rPr>
                  <a:t>View</a:t>
                </a:r>
                <a:endParaRPr lang="en-KR" b="1" i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A6DDAAF-BF00-3A49-9FBF-058AAAA33E02}"/>
                  </a:ext>
                </a:extLst>
              </p:cNvPr>
              <p:cNvSpPr/>
              <p:nvPr/>
            </p:nvSpPr>
            <p:spPr>
              <a:xfrm>
                <a:off x="4764939" y="711200"/>
                <a:ext cx="1049866" cy="1670756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303345-C6B8-8D43-8360-7C4117C25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2267" y="8518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88CD6D46-DB52-7649-9400-B4AF4453D5D8}"/>
                  </a:ext>
                </a:extLst>
              </p:cNvPr>
              <p:cNvSpPr/>
              <p:nvPr/>
            </p:nvSpPr>
            <p:spPr>
              <a:xfrm>
                <a:off x="6829524" y="711200"/>
                <a:ext cx="1049866" cy="1670756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446F9A9-F4E0-C649-AD24-73EB031B60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726880" y="1245990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971551B-99FE-274C-AF2C-B83F2FC0DC29}"/>
                  </a:ext>
                </a:extLst>
              </p:cNvPr>
              <p:cNvSpPr txBox="1"/>
              <p:nvPr/>
            </p:nvSpPr>
            <p:spPr>
              <a:xfrm>
                <a:off x="3914936" y="884229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3C71A5-27CB-E342-B991-0DD548F695D1}"/>
                  </a:ext>
                </a:extLst>
              </p:cNvPr>
              <p:cNvSpPr txBox="1"/>
              <p:nvPr/>
            </p:nvSpPr>
            <p:spPr>
              <a:xfrm>
                <a:off x="5979520" y="1372161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DTO</a:t>
                </a:r>
                <a:endParaRPr lang="en-KR" sz="1600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DC12BB-DAE9-E441-8E96-DCFF517E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805" y="1221222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2E00753-F773-1B46-8CA3-C3E7A08052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806852" y="1861653"/>
                <a:ext cx="102267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D526F6-D6BE-CA45-B588-D6889333B0D9}"/>
                  </a:ext>
                </a:extLst>
              </p:cNvPr>
              <p:cNvSpPr txBox="1"/>
              <p:nvPr/>
            </p:nvSpPr>
            <p:spPr>
              <a:xfrm>
                <a:off x="4795605" y="1136556"/>
                <a:ext cx="101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Business</a:t>
                </a:r>
              </a:p>
              <a:p>
                <a:pPr algn="ctr"/>
                <a:r>
                  <a:rPr lang="en-US" sz="1600" b="1" dirty="0"/>
                  <a:t>Service</a:t>
                </a:r>
              </a:p>
              <a:p>
                <a:pPr algn="ctr"/>
                <a:r>
                  <a:rPr lang="en-US" sz="1600" b="1" dirty="0"/>
                  <a:t>Object</a:t>
                </a:r>
                <a:endParaRPr lang="en-KR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F065455-5CC3-ED4C-8F13-A82FA14DF3A0}"/>
                  </a:ext>
                </a:extLst>
              </p:cNvPr>
              <p:cNvSpPr txBox="1"/>
              <p:nvPr/>
            </p:nvSpPr>
            <p:spPr>
              <a:xfrm>
                <a:off x="7015790" y="1375170"/>
                <a:ext cx="6773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DAO</a:t>
                </a:r>
                <a:endParaRPr lang="en-KR" sz="1600" b="1" dirty="0"/>
              </a:p>
            </p:txBody>
          </p:sp>
          <p:sp>
            <p:nvSpPr>
              <p:cNvPr id="31" name="Can 30">
                <a:extLst>
                  <a:ext uri="{FF2B5EF4-FFF2-40B4-BE49-F238E27FC236}">
                    <a16:creationId xmlns:a16="http://schemas.microsoft.com/office/drawing/2014/main" id="{0A7277A5-1C9E-3B41-BCDD-F925D50D1EB7}"/>
                  </a:ext>
                </a:extLst>
              </p:cNvPr>
              <p:cNvSpPr/>
              <p:nvPr/>
            </p:nvSpPr>
            <p:spPr>
              <a:xfrm>
                <a:off x="8618541" y="939083"/>
                <a:ext cx="1529132" cy="1204710"/>
              </a:xfrm>
              <a:prstGeom prst="ca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AAAC334-9694-1144-9C87-DA0B93839298}"/>
                  </a:ext>
                </a:extLst>
              </p:cNvPr>
              <p:cNvSpPr txBox="1"/>
              <p:nvPr/>
            </p:nvSpPr>
            <p:spPr>
              <a:xfrm>
                <a:off x="2444931" y="2359027"/>
                <a:ext cx="1513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Presentation Layer</a:t>
                </a:r>
                <a:endParaRPr lang="en-KR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A98649-E891-FA45-8BF1-D17C9805C4AE}"/>
                  </a:ext>
                </a:extLst>
              </p:cNvPr>
              <p:cNvSpPr txBox="1"/>
              <p:nvPr/>
            </p:nvSpPr>
            <p:spPr>
              <a:xfrm>
                <a:off x="4724885" y="2359027"/>
                <a:ext cx="1160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Business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CA9F98-9F10-9E4C-A53B-05405EAEA26A}"/>
                  </a:ext>
                </a:extLst>
              </p:cNvPr>
              <p:cNvSpPr txBox="1"/>
              <p:nvPr/>
            </p:nvSpPr>
            <p:spPr>
              <a:xfrm>
                <a:off x="6711390" y="2376055"/>
                <a:ext cx="1286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Persistence</a:t>
                </a:r>
              </a:p>
              <a:p>
                <a:pPr algn="ctr"/>
                <a:r>
                  <a:rPr lang="en-US" b="1" dirty="0"/>
                  <a:t>Layer</a:t>
                </a:r>
                <a:endParaRPr lang="en-KR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E1FA64-65DF-6141-B079-D9DF490CB494}"/>
                  </a:ext>
                </a:extLst>
              </p:cNvPr>
              <p:cNvSpPr txBox="1"/>
              <p:nvPr/>
            </p:nvSpPr>
            <p:spPr>
              <a:xfrm>
                <a:off x="9003902" y="1490298"/>
                <a:ext cx="7584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DB</a:t>
                </a:r>
                <a:endParaRPr lang="en-KR" sz="1600" b="1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CDFDA6F-5AD7-0145-8E07-92CE2910C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9390" y="1233606"/>
                <a:ext cx="7391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9AB21D8-A996-1543-B529-4B638048E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9391" y="1859630"/>
                <a:ext cx="7391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C142E-FA6E-6D46-96E2-8BF77817EC6A}"/>
                </a:ext>
              </a:extLst>
            </p:cNvPr>
            <p:cNvSpPr txBox="1"/>
            <p:nvPr/>
          </p:nvSpPr>
          <p:spPr>
            <a:xfrm>
              <a:off x="3304770" y="1923513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b="1" i="1" dirty="0">
                  <a:solidFill>
                    <a:srgbClr val="00B050"/>
                  </a:solidFill>
                </a:rPr>
                <a:t>Controller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6CCDEB-1827-8C48-8108-006071F9F824}"/>
                </a:ext>
              </a:extLst>
            </p:cNvPr>
            <p:cNvSpPr txBox="1"/>
            <p:nvPr/>
          </p:nvSpPr>
          <p:spPr>
            <a:xfrm>
              <a:off x="2409194" y="2284560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Request</a:t>
              </a:r>
              <a:endParaRPr lang="en-KR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10ABA5-F97D-9D45-A53C-9AC0F7B9316A}"/>
                </a:ext>
              </a:extLst>
            </p:cNvPr>
            <p:cNvSpPr txBox="1"/>
            <p:nvPr/>
          </p:nvSpPr>
          <p:spPr>
            <a:xfrm>
              <a:off x="2414062" y="3304604"/>
              <a:ext cx="9677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Response</a:t>
              </a:r>
              <a:endParaRPr lang="en-KR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845CC7-F725-0044-80DA-89DEC4C21260}"/>
                </a:ext>
              </a:extLst>
            </p:cNvPr>
            <p:cNvSpPr txBox="1"/>
            <p:nvPr/>
          </p:nvSpPr>
          <p:spPr>
            <a:xfrm>
              <a:off x="6421258" y="1500851"/>
              <a:ext cx="121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rgbClr val="00B050"/>
                  </a:solidFill>
                </a:rPr>
                <a:t>Model</a:t>
              </a:r>
              <a:endParaRPr lang="en-KR" b="1" i="1" dirty="0">
                <a:solidFill>
                  <a:srgbClr val="00B050"/>
                </a:solidFill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A4F09FC-1591-FF4D-8C99-34A5D33FE30F}"/>
                </a:ext>
              </a:extLst>
            </p:cNvPr>
            <p:cNvSpPr/>
            <p:nvPr/>
          </p:nvSpPr>
          <p:spPr>
            <a:xfrm rot="5400000">
              <a:off x="6925008" y="631238"/>
              <a:ext cx="244938" cy="2715755"/>
            </a:xfrm>
            <a:prstGeom prst="leftBrace">
              <a:avLst>
                <a:gd name="adj1" fmla="val 8333"/>
                <a:gd name="adj2" fmla="val 51099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20363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C519-3440-2E48-BC2E-FF071FE0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Class Diagram of Guestbook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8E64D3CE-B30D-7E4F-AF4C-39EF58009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407" y="1477547"/>
            <a:ext cx="6459185" cy="5190281"/>
          </a:xfrm>
        </p:spPr>
      </p:pic>
    </p:spTree>
    <p:extLst>
      <p:ext uri="{BB962C8B-B14F-4D97-AF65-F5344CB8AC3E}">
        <p14:creationId xmlns:p14="http://schemas.microsoft.com/office/powerpoint/2010/main" val="165595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AC9E-8552-DB49-A17B-4F335E8D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View: 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E9E1-9B86-F442-BB1C-36AF6734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KR" dirty="0"/>
              <a:t>uestbook.jsp</a:t>
            </a:r>
          </a:p>
          <a:p>
            <a:pPr lvl="1"/>
            <a:r>
              <a:rPr lang="en-KR" dirty="0"/>
              <a:t>Simply displays list of guestbooks from DB using jstl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0B41EF-CC10-B34A-BAB8-AF5DF2117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71" y="2932378"/>
            <a:ext cx="5600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8BF3-3A57-9D4A-BC68-86E32E96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Controller: Servlet</a:t>
            </a:r>
            <a:endParaRPr lang="en-KR" b="1" dirty="0"/>
          </a:p>
        </p:txBody>
      </p:sp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DD6960-5280-7548-A943-EB4D5BFEA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48978"/>
            <a:ext cx="5181600" cy="236168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8B22-2E95-3441-872B-F5EAA935D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Servlet package</a:t>
            </a:r>
          </a:p>
          <a:p>
            <a:pPr lvl="1"/>
            <a:r>
              <a:rPr lang="en-US" dirty="0" err="1"/>
              <a:t>GuestbookListServlet.java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Read list of guestbook from Database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GuestbookWriteServlet.java</a:t>
            </a:r>
            <a:endParaRPr lang="en-US" dirty="0"/>
          </a:p>
          <a:p>
            <a:pPr lvl="2"/>
            <a:r>
              <a:rPr lang="en-US" dirty="0"/>
              <a:t>Handles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-US" dirty="0"/>
              <a:t> request</a:t>
            </a:r>
          </a:p>
          <a:p>
            <a:pPr lvl="3"/>
            <a:r>
              <a:rPr lang="en-US" dirty="0"/>
              <a:t>Writes new guestbook entry to Database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9144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DA07-0084-7041-A43E-BF17743A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Transfer Object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D697CE19-CBCF-1844-8676-281C0722E8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3123" y="1825625"/>
            <a:ext cx="3519464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04C6A-DBB7-794B-9F01-1474BB8ED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Transfer Object</a:t>
            </a:r>
            <a:r>
              <a:rPr lang="en-US" dirty="0"/>
              <a:t> (</a:t>
            </a:r>
            <a:r>
              <a:rPr lang="en-US" b="1" dirty="0"/>
              <a:t>DTO</a:t>
            </a:r>
            <a:r>
              <a:rPr lang="en-US" dirty="0"/>
              <a:t>) is an object that carries data between processes.</a:t>
            </a:r>
          </a:p>
          <a:p>
            <a:r>
              <a:rPr lang="en-US" dirty="0"/>
              <a:t>Guestbook is implemented on </a:t>
            </a:r>
            <a:r>
              <a:rPr lang="en-US" dirty="0" err="1"/>
              <a:t>Guestbook.java</a:t>
            </a:r>
            <a:r>
              <a:rPr lang="en-US" dirty="0"/>
              <a:t> on </a:t>
            </a:r>
            <a:r>
              <a:rPr lang="en-US" dirty="0" err="1"/>
              <a:t>dto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38145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91E0-91C1-2142-8D9B-747CD65F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/>
              <a:t>Model: Data Access Object</a:t>
            </a:r>
            <a:r>
              <a:rPr lang="en-KR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A9A1E9-59B8-FD4E-ACE9-AB9D41CA4E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3200" y="3239294"/>
            <a:ext cx="3911600" cy="15240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41E03E-F682-C94D-BF55-EBCAADA7DE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Access Object (DAO) </a:t>
            </a:r>
            <a:r>
              <a:rPr lang="en-US" dirty="0"/>
              <a:t>is a pattern that provides an abstract interface to some type of database or other persistence mechanism.</a:t>
            </a:r>
          </a:p>
          <a:p>
            <a:r>
              <a:rPr lang="en-US" dirty="0"/>
              <a:t>Guestbook DAO is implemented on </a:t>
            </a:r>
            <a:r>
              <a:rPr lang="en-US" dirty="0" err="1"/>
              <a:t>Guestbook.java</a:t>
            </a:r>
            <a:r>
              <a:rPr lang="en-US" dirty="0"/>
              <a:t> under </a:t>
            </a:r>
            <a:r>
              <a:rPr lang="en-US" dirty="0" err="1"/>
              <a:t>dao</a:t>
            </a:r>
            <a:r>
              <a:rPr lang="en-US" dirty="0"/>
              <a:t> package.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0935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236</Words>
  <Application>Microsoft Macintosh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Consolas</vt:lpstr>
      <vt:lpstr>Office Theme</vt:lpstr>
      <vt:lpstr>Project one: guestbook</vt:lpstr>
      <vt:lpstr>Contents</vt:lpstr>
      <vt:lpstr>Main features of guestbook</vt:lpstr>
      <vt:lpstr>Architecture (MVC model)</vt:lpstr>
      <vt:lpstr>Class Diagram of Guestbook</vt:lpstr>
      <vt:lpstr>View: jsp</vt:lpstr>
      <vt:lpstr>Controller: Servlet</vt:lpstr>
      <vt:lpstr>Model: Data Transfer Object</vt:lpstr>
      <vt:lpstr>Model: Data Access Object </vt:lpstr>
      <vt:lpstr>DB Utill</vt:lpstr>
      <vt:lpstr>Demo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김남호</dc:creator>
  <cp:lastModifiedBy>김남호</cp:lastModifiedBy>
  <cp:revision>59</cp:revision>
  <dcterms:created xsi:type="dcterms:W3CDTF">2020-10-14T04:19:02Z</dcterms:created>
  <dcterms:modified xsi:type="dcterms:W3CDTF">2020-10-22T09:36:42Z</dcterms:modified>
</cp:coreProperties>
</file>