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3C6F-DEFB-4FFA-B1D7-F5771E40E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A7256-228A-443A-AF40-B3907387C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E5BB-E07A-48E9-BAF4-9626891F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4048-A6AF-4D04-AA8C-CF4A1948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7A0A-97AD-4F4B-B852-08F196A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DF81-2CFE-45CF-B172-0114200C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B6A21-94E9-405A-9663-9FB6234D0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5CD5-16AE-405D-9A47-326E91D2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8F36-EE52-42E3-9A8E-0397D399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1F52-DFCC-4549-B19C-4D8B36BD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1218D-6EB7-478A-B0CD-AD818EB5E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80015-5C53-41B3-B955-348A561F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A356-F040-44A7-A644-9A21D8BD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12A4-2DC3-4793-A9B6-709928E0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8879-1DAD-4E2F-8EF3-D3F8DDD3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BD01-E464-4BE3-BA16-BE25FBB1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6DA5-0D1F-4B1B-A087-1C142761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E6CA-8CE0-48D1-8253-D2E12BFD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1A5A-02D1-4D33-B170-C7E337A4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D5FA-3C2E-44B8-BB59-1E8DC288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EA46-0127-4D6E-90E2-42FFDDBC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F5E09-99C2-4961-A6D3-F463FD28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123E-2790-4239-9C2A-D192BA04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1A85-58E0-4B5D-A11A-E4F96E33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02A4-DC73-4F1A-86B5-A0B81AF9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A7E8-40AC-4BC7-9C00-6F3603E3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BCF4-5222-4356-AFEE-E507442A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3E67F-AC76-4F18-965F-0D83E88F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34AF-2462-4D8B-9E42-DD50D082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6EF87-8F48-44EE-9F95-A9A2C1F8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8AAF-DE3F-4577-9158-D1C2002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305E-8761-4771-A94B-1B3B1164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D64C-99B8-41F2-8C89-189D8869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B799-BBC5-4CA3-87CD-E22955FF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FDF83-B9D7-48C3-A523-CA905384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44B12-C7B5-44F4-B893-9E2C507DE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2F7CE-C0B2-4002-A625-1AA15404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9E578-0041-4839-B935-3F0BADCD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C7662-7605-4BDC-8A91-ADA9AB4A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D0B8-3750-4159-8215-32468420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79A32-829B-43F3-9534-37C7374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1EE07-EADF-4E9C-85AB-5932E604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9462E-C2D6-4BFA-B9AD-C7113829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0D860-A92E-4DEA-A0E2-766A6525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226AF-CE25-4BA1-B8DA-1E47F5DF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8834-F3B2-4468-90EE-26210CB0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626E-1EF3-4365-9406-FA2B7870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B309-CC38-4C0F-A7BA-989DC6A3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1E31-81BD-4997-A5D9-2FAB2DA00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4533-7D17-4524-A83E-78008896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115F-ABA7-40BA-B1BC-B39025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1683-2073-4BDD-8835-3B148F9B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9F3E-38AC-45BB-912C-5CDAC5AB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DFBB2-FDC5-4EAB-87F2-A8846DF23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9B49E-7564-4A1A-8FA8-214AFF50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5823-CB33-48DB-81D5-1ADD97A6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B9EF9-3C0A-4302-8BE2-890CEC35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C8BA-0A96-4BCD-B11B-115637A8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33138-D387-4CA5-B287-CCF6AFD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F15E-91AF-4A5B-9660-0B479E47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DFFB-FE81-4FD1-85CD-789B5DE9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5FD9-36AA-4A6B-BDFE-C79A252A2A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931D-166C-4F68-A779-0676D7E0B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6468-3D9A-4518-9156-8C5D7B66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7C41-021E-4820-B9C4-4553ADB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93C3C-7606-4E0F-8924-AD774DAB5B6D}"/>
              </a:ext>
            </a:extLst>
          </p:cNvPr>
          <p:cNvCxnSpPr/>
          <p:nvPr/>
        </p:nvCxnSpPr>
        <p:spPr>
          <a:xfrm>
            <a:off x="0" y="4581331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Eye with solid fill">
            <a:extLst>
              <a:ext uri="{FF2B5EF4-FFF2-40B4-BE49-F238E27FC236}">
                <a16:creationId xmlns:a16="http://schemas.microsoft.com/office/drawing/2014/main" id="{5242EA21-8F90-4258-A248-FC893C8AC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10522024" y="1980856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6F3FE-B45F-4648-BE47-2843DA564FAC}"/>
              </a:ext>
            </a:extLst>
          </p:cNvPr>
          <p:cNvCxnSpPr/>
          <p:nvPr/>
        </p:nvCxnSpPr>
        <p:spPr>
          <a:xfrm flipV="1">
            <a:off x="6354147" y="1791478"/>
            <a:ext cx="0" cy="2789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0C8726-7E25-4F0D-9B58-52DC20928A63}"/>
              </a:ext>
            </a:extLst>
          </p:cNvPr>
          <p:cNvCxnSpPr>
            <a:cxnSpLocks/>
          </p:cNvCxnSpPr>
          <p:nvPr/>
        </p:nvCxnSpPr>
        <p:spPr>
          <a:xfrm flipV="1">
            <a:off x="6354147" y="2575249"/>
            <a:ext cx="4432041" cy="200608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A79EB-C6D0-43A4-9ACC-ED4B0C26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1593435"/>
            <a:ext cx="1164466" cy="1164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AECCB-AC63-47EC-9254-A999E2C5244C}"/>
              </a:ext>
            </a:extLst>
          </p:cNvPr>
          <p:cNvCxnSpPr>
            <a:cxnSpLocks/>
          </p:cNvCxnSpPr>
          <p:nvPr/>
        </p:nvCxnSpPr>
        <p:spPr>
          <a:xfrm flipH="1" flipV="1">
            <a:off x="365581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A47B4F-83A0-46E1-BDAC-0E4D958BAF20}"/>
              </a:ext>
            </a:extLst>
          </p:cNvPr>
          <p:cNvCxnSpPr>
            <a:cxnSpLocks/>
          </p:cNvCxnSpPr>
          <p:nvPr/>
        </p:nvCxnSpPr>
        <p:spPr>
          <a:xfrm flipH="1">
            <a:off x="6354150" y="2314698"/>
            <a:ext cx="2848836" cy="226663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89A4365E-C3D3-4148-AD77-89DE5B203B26}"/>
              </a:ext>
            </a:extLst>
          </p:cNvPr>
          <p:cNvSpPr/>
          <p:nvPr/>
        </p:nvSpPr>
        <p:spPr>
          <a:xfrm>
            <a:off x="7931020" y="3084635"/>
            <a:ext cx="793102" cy="815561"/>
          </a:xfrm>
          <a:prstGeom prst="arc">
            <a:avLst>
              <a:gd name="adj1" fmla="val 15516652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A41DE-79BA-4429-8E32-242301903356}"/>
              </a:ext>
            </a:extLst>
          </p:cNvPr>
          <p:cNvSpPr txBox="1"/>
          <p:nvPr/>
        </p:nvSpPr>
        <p:spPr>
          <a:xfrm>
            <a:off x="6169711" y="12919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EA24F-D508-47B5-8A43-FE4FC2AE5CF6}"/>
                  </a:ext>
                </a:extLst>
              </p:cNvPr>
              <p:cNvSpPr txBox="1"/>
              <p:nvPr/>
            </p:nvSpPr>
            <p:spPr>
              <a:xfrm flipH="1">
                <a:off x="8651061" y="2873056"/>
                <a:ext cx="328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EA24F-D508-47B5-8A43-FE4FC2AE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1061" y="2873056"/>
                <a:ext cx="328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FFCAFB0-01FC-478B-9057-ED070447D4D8}"/>
              </a:ext>
            </a:extLst>
          </p:cNvPr>
          <p:cNvSpPr txBox="1"/>
          <p:nvPr/>
        </p:nvSpPr>
        <p:spPr>
          <a:xfrm>
            <a:off x="3840251" y="19896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A76F4-8860-484A-B29A-969715BB7C4A}"/>
              </a:ext>
            </a:extLst>
          </p:cNvPr>
          <p:cNvSpPr txBox="1"/>
          <p:nvPr/>
        </p:nvSpPr>
        <p:spPr>
          <a:xfrm>
            <a:off x="10032510" y="1420657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36B469-2292-470A-9C6F-7B540AFF351F}"/>
              </a:ext>
            </a:extLst>
          </p:cNvPr>
          <p:cNvSpPr txBox="1"/>
          <p:nvPr/>
        </p:nvSpPr>
        <p:spPr>
          <a:xfrm>
            <a:off x="10734146" y="2650357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4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93C3C-7606-4E0F-8924-AD774DAB5B6D}"/>
              </a:ext>
            </a:extLst>
          </p:cNvPr>
          <p:cNvCxnSpPr/>
          <p:nvPr/>
        </p:nvCxnSpPr>
        <p:spPr>
          <a:xfrm>
            <a:off x="0" y="4581331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6F3FE-B45F-4648-BE47-2843DA564FAC}"/>
              </a:ext>
            </a:extLst>
          </p:cNvPr>
          <p:cNvCxnSpPr/>
          <p:nvPr/>
        </p:nvCxnSpPr>
        <p:spPr>
          <a:xfrm flipV="1">
            <a:off x="6354147" y="1791478"/>
            <a:ext cx="0" cy="27898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A79EB-C6D0-43A4-9ACC-ED4B0C2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1593435"/>
            <a:ext cx="1164466" cy="1164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AECCB-AC63-47EC-9254-A999E2C5244C}"/>
              </a:ext>
            </a:extLst>
          </p:cNvPr>
          <p:cNvCxnSpPr>
            <a:cxnSpLocks/>
          </p:cNvCxnSpPr>
          <p:nvPr/>
        </p:nvCxnSpPr>
        <p:spPr>
          <a:xfrm flipH="1" flipV="1">
            <a:off x="365581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AA41DE-79BA-4429-8E32-242301903356}"/>
                  </a:ext>
                </a:extLst>
              </p:cNvPr>
              <p:cNvSpPr txBox="1"/>
              <p:nvPr/>
            </p:nvSpPr>
            <p:spPr>
              <a:xfrm>
                <a:off x="5901612" y="1305695"/>
                <a:ext cx="905070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AA41DE-79BA-4429-8E32-24230190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612" y="1305695"/>
                <a:ext cx="905070" cy="575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FFCAFB0-01FC-478B-9057-ED070447D4D8}"/>
              </a:ext>
            </a:extLst>
          </p:cNvPr>
          <p:cNvSpPr txBox="1"/>
          <p:nvPr/>
        </p:nvSpPr>
        <p:spPr>
          <a:xfrm>
            <a:off x="3840251" y="19896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B10AD20-81D2-4D67-BD93-7CA0F3FDD250}"/>
              </a:ext>
            </a:extLst>
          </p:cNvPr>
          <p:cNvSpPr/>
          <p:nvPr/>
        </p:nvSpPr>
        <p:spPr>
          <a:xfrm rot="16702581">
            <a:off x="5638799" y="3616356"/>
            <a:ext cx="914400" cy="914400"/>
          </a:xfrm>
          <a:prstGeom prst="arc">
            <a:avLst>
              <a:gd name="adj1" fmla="val 16200000"/>
              <a:gd name="adj2" fmla="val 138282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CF43E-256F-4116-838C-5AFCECDD95C3}"/>
                  </a:ext>
                </a:extLst>
              </p:cNvPr>
              <p:cNvSpPr txBox="1"/>
              <p:nvPr/>
            </p:nvSpPr>
            <p:spPr>
              <a:xfrm>
                <a:off x="5686508" y="3273717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CF43E-256F-4116-838C-5AFCECDD9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508" y="3273717"/>
                <a:ext cx="2942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9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93C3C-7606-4E0F-8924-AD774DAB5B6D}"/>
              </a:ext>
            </a:extLst>
          </p:cNvPr>
          <p:cNvCxnSpPr/>
          <p:nvPr/>
        </p:nvCxnSpPr>
        <p:spPr>
          <a:xfrm>
            <a:off x="0" y="4581331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6F3FE-B45F-4648-BE47-2843DA564FAC}"/>
              </a:ext>
            </a:extLst>
          </p:cNvPr>
          <p:cNvCxnSpPr/>
          <p:nvPr/>
        </p:nvCxnSpPr>
        <p:spPr>
          <a:xfrm flipV="1">
            <a:off x="6354147" y="1791478"/>
            <a:ext cx="0" cy="2789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A79EB-C6D0-43A4-9ACC-ED4B0C2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1593435"/>
            <a:ext cx="1164466" cy="1164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AECCB-AC63-47EC-9254-A999E2C5244C}"/>
              </a:ext>
            </a:extLst>
          </p:cNvPr>
          <p:cNvCxnSpPr>
            <a:cxnSpLocks/>
          </p:cNvCxnSpPr>
          <p:nvPr/>
        </p:nvCxnSpPr>
        <p:spPr>
          <a:xfrm flipH="1" flipV="1">
            <a:off x="365581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AA41DE-79BA-4429-8E32-242301903356}"/>
              </a:ext>
            </a:extLst>
          </p:cNvPr>
          <p:cNvSpPr txBox="1"/>
          <p:nvPr/>
        </p:nvSpPr>
        <p:spPr>
          <a:xfrm>
            <a:off x="6169711" y="12919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EA24F-D508-47B5-8A43-FE4FC2AE5CF6}"/>
                  </a:ext>
                </a:extLst>
              </p:cNvPr>
              <p:cNvSpPr txBox="1"/>
              <p:nvPr/>
            </p:nvSpPr>
            <p:spPr>
              <a:xfrm flipH="1">
                <a:off x="8200786" y="3239071"/>
                <a:ext cx="1067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EA24F-D508-47B5-8A43-FE4FC2AE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00786" y="3239071"/>
                <a:ext cx="106702" cy="369332"/>
              </a:xfrm>
              <a:prstGeom prst="rect">
                <a:avLst/>
              </a:prstGeom>
              <a:blipFill>
                <a:blip r:embed="rId3"/>
                <a:stretch>
                  <a:fillRect l="-66667" r="-1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FFCAFB0-01FC-478B-9057-ED070447D4D8}"/>
              </a:ext>
            </a:extLst>
          </p:cNvPr>
          <p:cNvSpPr txBox="1"/>
          <p:nvPr/>
        </p:nvSpPr>
        <p:spPr>
          <a:xfrm>
            <a:off x="3840251" y="19896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A76F4-8860-484A-B29A-969715BB7C4A}"/>
              </a:ext>
            </a:extLst>
          </p:cNvPr>
          <p:cNvSpPr txBox="1"/>
          <p:nvPr/>
        </p:nvSpPr>
        <p:spPr>
          <a:xfrm>
            <a:off x="9052480" y="2020833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2D476C-C3B0-410E-BBAE-C907A32593CA}"/>
              </a:ext>
            </a:extLst>
          </p:cNvPr>
          <p:cNvCxnSpPr>
            <a:cxnSpLocks/>
          </p:cNvCxnSpPr>
          <p:nvPr/>
        </p:nvCxnSpPr>
        <p:spPr>
          <a:xfrm>
            <a:off x="3655815" y="2575249"/>
            <a:ext cx="5460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77EC1B-E6EC-458D-88BB-9508D6D0097D}"/>
              </a:ext>
            </a:extLst>
          </p:cNvPr>
          <p:cNvCxnSpPr>
            <a:cxnSpLocks/>
          </p:cNvCxnSpPr>
          <p:nvPr/>
        </p:nvCxnSpPr>
        <p:spPr>
          <a:xfrm flipV="1">
            <a:off x="634736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ye with solid fill">
            <a:extLst>
              <a:ext uri="{FF2B5EF4-FFF2-40B4-BE49-F238E27FC236}">
                <a16:creationId xmlns:a16="http://schemas.microsoft.com/office/drawing/2014/main" id="{7134383C-D922-4090-8EC1-590C2AB2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9621859" y="2432492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21FDE-1AA7-46D5-94DA-5E83349E46A1}"/>
              </a:ext>
            </a:extLst>
          </p:cNvPr>
          <p:cNvCxnSpPr>
            <a:cxnSpLocks/>
          </p:cNvCxnSpPr>
          <p:nvPr/>
        </p:nvCxnSpPr>
        <p:spPr>
          <a:xfrm flipV="1">
            <a:off x="6354147" y="3090275"/>
            <a:ext cx="3346504" cy="151473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BFDD8A-EDDF-4405-BB63-93989DFA5B65}"/>
              </a:ext>
            </a:extLst>
          </p:cNvPr>
          <p:cNvSpPr txBox="1"/>
          <p:nvPr/>
        </p:nvSpPr>
        <p:spPr>
          <a:xfrm>
            <a:off x="9700651" y="3085183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947343A-C294-490B-B891-55991020CD4E}"/>
              </a:ext>
            </a:extLst>
          </p:cNvPr>
          <p:cNvSpPr/>
          <p:nvPr/>
        </p:nvSpPr>
        <p:spPr>
          <a:xfrm>
            <a:off x="7792094" y="3429000"/>
            <a:ext cx="388868" cy="384243"/>
          </a:xfrm>
          <a:prstGeom prst="arc">
            <a:avLst>
              <a:gd name="adj1" fmla="val 16200000"/>
              <a:gd name="adj2" fmla="val 325588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93C3C-7606-4E0F-8924-AD774DAB5B6D}"/>
              </a:ext>
            </a:extLst>
          </p:cNvPr>
          <p:cNvCxnSpPr/>
          <p:nvPr/>
        </p:nvCxnSpPr>
        <p:spPr>
          <a:xfrm>
            <a:off x="0" y="4581331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6F3FE-B45F-4648-BE47-2843DA564FAC}"/>
              </a:ext>
            </a:extLst>
          </p:cNvPr>
          <p:cNvCxnSpPr/>
          <p:nvPr/>
        </p:nvCxnSpPr>
        <p:spPr>
          <a:xfrm flipV="1">
            <a:off x="6354147" y="1791478"/>
            <a:ext cx="0" cy="2789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A79EB-C6D0-43A4-9ACC-ED4B0C2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1593435"/>
            <a:ext cx="1164466" cy="1164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AECCB-AC63-47EC-9254-A999E2C5244C}"/>
              </a:ext>
            </a:extLst>
          </p:cNvPr>
          <p:cNvCxnSpPr>
            <a:cxnSpLocks/>
          </p:cNvCxnSpPr>
          <p:nvPr/>
        </p:nvCxnSpPr>
        <p:spPr>
          <a:xfrm flipH="1" flipV="1">
            <a:off x="365581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AA41DE-79BA-4429-8E32-242301903356}"/>
              </a:ext>
            </a:extLst>
          </p:cNvPr>
          <p:cNvSpPr txBox="1"/>
          <p:nvPr/>
        </p:nvSpPr>
        <p:spPr>
          <a:xfrm>
            <a:off x="6169711" y="1291936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FCAFB0-01FC-478B-9057-ED070447D4D8}"/>
                  </a:ext>
                </a:extLst>
              </p:cNvPr>
              <p:cNvSpPr txBox="1"/>
              <p:nvPr/>
            </p:nvSpPr>
            <p:spPr>
              <a:xfrm>
                <a:off x="4241826" y="3432325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FCAFB0-01FC-478B-9057-ED070447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26" y="3432325"/>
                <a:ext cx="9050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75A76F4-8860-484A-B29A-969715BB7C4A}"/>
              </a:ext>
            </a:extLst>
          </p:cNvPr>
          <p:cNvSpPr txBox="1"/>
          <p:nvPr/>
        </p:nvSpPr>
        <p:spPr>
          <a:xfrm>
            <a:off x="9248116" y="2015059"/>
            <a:ext cx="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2D476C-C3B0-410E-BBAE-C907A32593CA}"/>
              </a:ext>
            </a:extLst>
          </p:cNvPr>
          <p:cNvCxnSpPr>
            <a:cxnSpLocks/>
          </p:cNvCxnSpPr>
          <p:nvPr/>
        </p:nvCxnSpPr>
        <p:spPr>
          <a:xfrm>
            <a:off x="3655815" y="2575249"/>
            <a:ext cx="5460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77EC1B-E6EC-458D-88BB-9508D6D0097D}"/>
              </a:ext>
            </a:extLst>
          </p:cNvPr>
          <p:cNvCxnSpPr>
            <a:cxnSpLocks/>
          </p:cNvCxnSpPr>
          <p:nvPr/>
        </p:nvCxnSpPr>
        <p:spPr>
          <a:xfrm flipV="1">
            <a:off x="6347365" y="2575249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F56FE3-418A-411A-888D-D808D5BC6473}"/>
              </a:ext>
            </a:extLst>
          </p:cNvPr>
          <p:cNvCxnSpPr/>
          <p:nvPr/>
        </p:nvCxnSpPr>
        <p:spPr>
          <a:xfrm flipV="1">
            <a:off x="6347365" y="2575249"/>
            <a:ext cx="0" cy="20060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FE64F3-B091-4958-A3B0-8E49FA4405DB}"/>
              </a:ext>
            </a:extLst>
          </p:cNvPr>
          <p:cNvCxnSpPr/>
          <p:nvPr/>
        </p:nvCxnSpPr>
        <p:spPr>
          <a:xfrm flipV="1">
            <a:off x="9116811" y="2575249"/>
            <a:ext cx="0" cy="20060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95A9AF-78D1-4BB2-B1A5-C0E274436C85}"/>
              </a:ext>
            </a:extLst>
          </p:cNvPr>
          <p:cNvCxnSpPr/>
          <p:nvPr/>
        </p:nvCxnSpPr>
        <p:spPr>
          <a:xfrm flipV="1">
            <a:off x="9116811" y="4581331"/>
            <a:ext cx="0" cy="20060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80FF2F-3561-4F1F-971C-BCC3E9F70A2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60929" y="4552671"/>
            <a:ext cx="2758409" cy="20060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28A201-1562-4EFD-9A5B-79B8C0451312}"/>
                  </a:ext>
                </a:extLst>
              </p:cNvPr>
              <p:cNvSpPr txBox="1"/>
              <p:nvPr/>
            </p:nvSpPr>
            <p:spPr>
              <a:xfrm>
                <a:off x="5643465" y="3248557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28A201-1562-4EFD-9A5B-79B8C045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65" y="3248557"/>
                <a:ext cx="90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2449CE-1D29-4621-A284-DB98BC0C08CF}"/>
                  </a:ext>
                </a:extLst>
              </p:cNvPr>
              <p:cNvSpPr txBox="1"/>
              <p:nvPr/>
            </p:nvSpPr>
            <p:spPr>
              <a:xfrm>
                <a:off x="7402779" y="5599979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2449CE-1D29-4621-A284-DB98BC0C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79" y="5599979"/>
                <a:ext cx="905070" cy="523220"/>
              </a:xfrm>
              <a:prstGeom prst="rect">
                <a:avLst/>
              </a:prstGeom>
              <a:blipFill>
                <a:blip r:embed="rId5"/>
                <a:stretch>
                  <a:fillRect l="-1342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F135EA-9ACA-43B7-9429-CC8B70050A45}"/>
                  </a:ext>
                </a:extLst>
              </p:cNvPr>
              <p:cNvSpPr txBox="1"/>
              <p:nvPr/>
            </p:nvSpPr>
            <p:spPr>
              <a:xfrm>
                <a:off x="9132901" y="5293670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F135EA-9ACA-43B7-9429-CC8B70050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901" y="5293670"/>
                <a:ext cx="9050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1936C2-E9E1-4AAB-8AEF-29F00668B62B}"/>
                  </a:ext>
                </a:extLst>
              </p:cNvPr>
              <p:cNvSpPr txBox="1"/>
              <p:nvPr/>
            </p:nvSpPr>
            <p:spPr>
              <a:xfrm>
                <a:off x="9204880" y="3578291"/>
                <a:ext cx="90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1936C2-E9E1-4AAB-8AEF-29F00668B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880" y="3578291"/>
                <a:ext cx="9050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2B20210-1E0A-492F-B288-E8FBD04285A4}"/>
              </a:ext>
            </a:extLst>
          </p:cNvPr>
          <p:cNvGrpSpPr/>
          <p:nvPr/>
        </p:nvGrpSpPr>
        <p:grpSpPr>
          <a:xfrm>
            <a:off x="444237" y="5155110"/>
            <a:ext cx="4316001" cy="1036834"/>
            <a:chOff x="862480" y="5225149"/>
            <a:chExt cx="2866095" cy="459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C2E82B-C06E-4D32-A9FB-82C1570BCA5C}"/>
                    </a:ext>
                  </a:extLst>
                </p:cNvPr>
                <p:cNvSpPr txBox="1"/>
                <p:nvPr/>
              </p:nvSpPr>
              <p:spPr>
                <a:xfrm>
                  <a:off x="963482" y="5225149"/>
                  <a:ext cx="2765093" cy="2183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C2E82B-C06E-4D32-A9FB-82C1570BC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482" y="5225149"/>
                  <a:ext cx="2765093" cy="2183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1F484B-A1AF-477A-948B-FBD187120795}"/>
                    </a:ext>
                  </a:extLst>
                </p:cNvPr>
                <p:cNvSpPr txBox="1"/>
                <p:nvPr/>
              </p:nvSpPr>
              <p:spPr>
                <a:xfrm>
                  <a:off x="862480" y="5439987"/>
                  <a:ext cx="2811834" cy="2449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1F484B-A1AF-477A-948B-FBD187120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80" y="5439987"/>
                  <a:ext cx="2811834" cy="244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406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naminaziri naminaziri</dc:creator>
  <cp:lastModifiedBy>naminaziri naminaziri</cp:lastModifiedBy>
  <cp:revision>3</cp:revision>
  <dcterms:created xsi:type="dcterms:W3CDTF">2022-07-10T17:05:15Z</dcterms:created>
  <dcterms:modified xsi:type="dcterms:W3CDTF">2022-07-11T11:38:00Z</dcterms:modified>
</cp:coreProperties>
</file>