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notesMasterIdLst>
    <p:notesMasterId r:id="rId3"/>
  </p:notesMasterIdLst>
  <p:sldIdLst>
    <p:sldId id="256" r:id="rId2"/>
  </p:sldIdLst>
  <p:sldSz cx="15124113" cy="10688638"/>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66" userDrawn="1">
          <p15:clr>
            <a:srgbClr val="A4A3A4"/>
          </p15:clr>
        </p15:guide>
        <p15:guide id="2" pos="47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C9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0" autoAdjust="0"/>
    <p:restoredTop sz="94660" autoAdjust="0"/>
  </p:normalViewPr>
  <p:slideViewPr>
    <p:cSldViewPr snapToGrid="0">
      <p:cViewPr>
        <p:scale>
          <a:sx n="70" d="100"/>
          <a:sy n="70" d="100"/>
        </p:scale>
        <p:origin x="-1214" y="706"/>
      </p:cViewPr>
      <p:guideLst>
        <p:guide orient="horz" pos="3366"/>
        <p:guide pos="476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406DA69-BCB1-486D-A0AF-E12EAFF62D6F}" type="datetimeFigureOut">
              <a:rPr lang="en-GB" smtClean="0"/>
              <a:t>02/07/2024</a:t>
            </a:fld>
            <a:endParaRPr lang="en-GB"/>
          </a:p>
        </p:txBody>
      </p:sp>
      <p:sp>
        <p:nvSpPr>
          <p:cNvPr id="4" name="Slide Image Placeholder 3"/>
          <p:cNvSpPr>
            <a:spLocks noGrp="1" noRot="1" noChangeAspect="1"/>
          </p:cNvSpPr>
          <p:nvPr>
            <p:ph type="sldImg" idx="2"/>
          </p:nvPr>
        </p:nvSpPr>
        <p:spPr>
          <a:xfrm>
            <a:off x="2752725" y="514350"/>
            <a:ext cx="3638550" cy="2571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78849F0-6335-49D1-B2B0-1BCC5814DB13}" type="slidenum">
              <a:rPr lang="en-GB" smtClean="0"/>
              <a:t>‹#›</a:t>
            </a:fld>
            <a:endParaRPr lang="en-GB"/>
          </a:p>
        </p:txBody>
      </p:sp>
    </p:spTree>
    <p:extLst>
      <p:ext uri="{BB962C8B-B14F-4D97-AF65-F5344CB8AC3E}">
        <p14:creationId xmlns:p14="http://schemas.microsoft.com/office/powerpoint/2010/main" val="52700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8849F0-6335-49D1-B2B0-1BCC5814DB13}" type="slidenum">
              <a:rPr lang="en-GB" smtClean="0"/>
              <a:t>1</a:t>
            </a:fld>
            <a:endParaRPr lang="en-GB"/>
          </a:p>
        </p:txBody>
      </p:sp>
    </p:spTree>
    <p:extLst>
      <p:ext uri="{BB962C8B-B14F-4D97-AF65-F5344CB8AC3E}">
        <p14:creationId xmlns:p14="http://schemas.microsoft.com/office/powerpoint/2010/main" val="258172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050728-DA9E-E313-5A1D-570E65143C96}"/>
              </a:ext>
            </a:extLst>
          </p:cNvPr>
          <p:cNvSpPr>
            <a:spLocks noGrp="1"/>
          </p:cNvSpPr>
          <p:nvPr>
            <p:ph type="ctrTitle"/>
          </p:nvPr>
        </p:nvSpPr>
        <p:spPr>
          <a:xfrm>
            <a:off x="1890514" y="1749275"/>
            <a:ext cx="11343085" cy="3721230"/>
          </a:xfrm>
        </p:spPr>
        <p:txBody>
          <a:bodyPr anchor="b"/>
          <a:lstStyle>
            <a:lvl1pPr algn="ctr">
              <a:defRPr sz="7443"/>
            </a:lvl1pPr>
          </a:lstStyle>
          <a:p>
            <a:r>
              <a:rPr lang="en-US"/>
              <a:t>Click to edit Master title style</a:t>
            </a:r>
            <a:endParaRPr lang="en-GB"/>
          </a:p>
        </p:txBody>
      </p:sp>
      <p:sp>
        <p:nvSpPr>
          <p:cNvPr id="3" name="Subtitle 2">
            <a:extLst>
              <a:ext uri="{FF2B5EF4-FFF2-40B4-BE49-F238E27FC236}">
                <a16:creationId xmlns="" xmlns:a16="http://schemas.microsoft.com/office/drawing/2014/main" id="{5D528F82-3BD0-F658-5530-1D12E2CF8FCC}"/>
              </a:ext>
            </a:extLst>
          </p:cNvPr>
          <p:cNvSpPr>
            <a:spLocks noGrp="1"/>
          </p:cNvSpPr>
          <p:nvPr>
            <p:ph type="subTitle" idx="1"/>
          </p:nvPr>
        </p:nvSpPr>
        <p:spPr>
          <a:xfrm>
            <a:off x="1890514" y="5614010"/>
            <a:ext cx="11343085" cy="2580613"/>
          </a:xfrm>
        </p:spPr>
        <p:txBody>
          <a:bodyPr/>
          <a:lstStyle>
            <a:lvl1pPr marL="0" indent="0" algn="ctr">
              <a:buNone/>
              <a:defRPr sz="2977"/>
            </a:lvl1pPr>
            <a:lvl2pPr marL="567157" indent="0" algn="ctr">
              <a:buNone/>
              <a:defRPr sz="2481"/>
            </a:lvl2pPr>
            <a:lvl3pPr marL="1134313" indent="0" algn="ctr">
              <a:buNone/>
              <a:defRPr sz="2233"/>
            </a:lvl3pPr>
            <a:lvl4pPr marL="1701470" indent="0" algn="ctr">
              <a:buNone/>
              <a:defRPr sz="1985"/>
            </a:lvl4pPr>
            <a:lvl5pPr marL="2268626" indent="0" algn="ctr">
              <a:buNone/>
              <a:defRPr sz="1985"/>
            </a:lvl5pPr>
            <a:lvl6pPr marL="2835783" indent="0" algn="ctr">
              <a:buNone/>
              <a:defRPr sz="1985"/>
            </a:lvl6pPr>
            <a:lvl7pPr marL="3402940" indent="0" algn="ctr">
              <a:buNone/>
              <a:defRPr sz="1985"/>
            </a:lvl7pPr>
            <a:lvl8pPr marL="3970096" indent="0" algn="ctr">
              <a:buNone/>
              <a:defRPr sz="1985"/>
            </a:lvl8pPr>
            <a:lvl9pPr marL="4537253" indent="0" algn="ctr">
              <a:buNone/>
              <a:defRPr sz="1985"/>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02EEF6F4-CFFF-AE56-C91D-1C632230056B}"/>
              </a:ext>
            </a:extLst>
          </p:cNvPr>
          <p:cNvSpPr>
            <a:spLocks noGrp="1"/>
          </p:cNvSpPr>
          <p:nvPr>
            <p:ph type="dt" sz="half" idx="10"/>
          </p:nvPr>
        </p:nvSpPr>
        <p:spPr/>
        <p:txBody>
          <a:bodyPr/>
          <a:lstStyle/>
          <a:p>
            <a:fld id="{DCAAFBE6-C950-4DF1-81EC-6AB105A2BBA1}" type="datetimeFigureOut">
              <a:rPr lang="en-GB" smtClean="0"/>
              <a:t>02/07/2024</a:t>
            </a:fld>
            <a:endParaRPr lang="en-GB"/>
          </a:p>
        </p:txBody>
      </p:sp>
      <p:sp>
        <p:nvSpPr>
          <p:cNvPr id="5" name="Footer Placeholder 4">
            <a:extLst>
              <a:ext uri="{FF2B5EF4-FFF2-40B4-BE49-F238E27FC236}">
                <a16:creationId xmlns="" xmlns:a16="http://schemas.microsoft.com/office/drawing/2014/main" id="{25742323-08C8-2CDB-7F97-19DB01442B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2ACDDA63-D545-2B9B-3720-D0F4CCE97588}"/>
              </a:ext>
            </a:extLst>
          </p:cNvPr>
          <p:cNvSpPr>
            <a:spLocks noGrp="1"/>
          </p:cNvSpPr>
          <p:nvPr>
            <p:ph type="sldNum" sz="quarter" idx="12"/>
          </p:nvPr>
        </p:nvSpPr>
        <p:spPr/>
        <p:txBody>
          <a:bodyPr/>
          <a:lstStyle/>
          <a:p>
            <a:fld id="{F4F961DD-0A01-4BAE-B687-5B53720506AC}" type="slidenum">
              <a:rPr lang="en-GB" smtClean="0"/>
              <a:t>‹#›</a:t>
            </a:fld>
            <a:endParaRPr lang="en-GB"/>
          </a:p>
        </p:txBody>
      </p:sp>
    </p:spTree>
    <p:extLst>
      <p:ext uri="{BB962C8B-B14F-4D97-AF65-F5344CB8AC3E}">
        <p14:creationId xmlns:p14="http://schemas.microsoft.com/office/powerpoint/2010/main" val="390942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EB03CD-4F73-69EC-2702-DA502D06BFC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0E6F2A0E-2187-ADC8-0B92-E79470D84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9B4908F9-AAB8-780F-2F16-982CC7AB11C7}"/>
              </a:ext>
            </a:extLst>
          </p:cNvPr>
          <p:cNvSpPr>
            <a:spLocks noGrp="1"/>
          </p:cNvSpPr>
          <p:nvPr>
            <p:ph type="dt" sz="half" idx="10"/>
          </p:nvPr>
        </p:nvSpPr>
        <p:spPr/>
        <p:txBody>
          <a:bodyPr/>
          <a:lstStyle/>
          <a:p>
            <a:fld id="{DCAAFBE6-C950-4DF1-81EC-6AB105A2BBA1}" type="datetimeFigureOut">
              <a:rPr lang="en-GB" smtClean="0"/>
              <a:t>02/07/2024</a:t>
            </a:fld>
            <a:endParaRPr lang="en-GB"/>
          </a:p>
        </p:txBody>
      </p:sp>
      <p:sp>
        <p:nvSpPr>
          <p:cNvPr id="5" name="Footer Placeholder 4">
            <a:extLst>
              <a:ext uri="{FF2B5EF4-FFF2-40B4-BE49-F238E27FC236}">
                <a16:creationId xmlns="" xmlns:a16="http://schemas.microsoft.com/office/drawing/2014/main" id="{7E0E4A9C-5742-3807-2167-E117575383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0CAA8B45-03E4-9F57-D3B0-8C74126D8D33}"/>
              </a:ext>
            </a:extLst>
          </p:cNvPr>
          <p:cNvSpPr>
            <a:spLocks noGrp="1"/>
          </p:cNvSpPr>
          <p:nvPr>
            <p:ph type="sldNum" sz="quarter" idx="12"/>
          </p:nvPr>
        </p:nvSpPr>
        <p:spPr/>
        <p:txBody>
          <a:bodyPr/>
          <a:lstStyle/>
          <a:p>
            <a:fld id="{F4F961DD-0A01-4BAE-B687-5B53720506AC}" type="slidenum">
              <a:rPr lang="en-GB" smtClean="0"/>
              <a:t>‹#›</a:t>
            </a:fld>
            <a:endParaRPr lang="en-GB"/>
          </a:p>
        </p:txBody>
      </p:sp>
    </p:spTree>
    <p:extLst>
      <p:ext uri="{BB962C8B-B14F-4D97-AF65-F5344CB8AC3E}">
        <p14:creationId xmlns:p14="http://schemas.microsoft.com/office/powerpoint/2010/main" val="1929826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050433C-130E-ACAA-908B-5EB624257BF5}"/>
              </a:ext>
            </a:extLst>
          </p:cNvPr>
          <p:cNvSpPr>
            <a:spLocks noGrp="1"/>
          </p:cNvSpPr>
          <p:nvPr>
            <p:ph type="title" orient="vert"/>
          </p:nvPr>
        </p:nvSpPr>
        <p:spPr>
          <a:xfrm>
            <a:off x="10823193" y="569071"/>
            <a:ext cx="3261137" cy="9058127"/>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3BD411BC-B792-2818-79E4-522CE58FD033}"/>
              </a:ext>
            </a:extLst>
          </p:cNvPr>
          <p:cNvSpPr>
            <a:spLocks noGrp="1"/>
          </p:cNvSpPr>
          <p:nvPr>
            <p:ph type="body" orient="vert" idx="1"/>
          </p:nvPr>
        </p:nvSpPr>
        <p:spPr>
          <a:xfrm>
            <a:off x="1039783" y="569071"/>
            <a:ext cx="9594359" cy="90581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93444C4-2851-3FDA-FE50-8BF0EADEFFE2}"/>
              </a:ext>
            </a:extLst>
          </p:cNvPr>
          <p:cNvSpPr>
            <a:spLocks noGrp="1"/>
          </p:cNvSpPr>
          <p:nvPr>
            <p:ph type="dt" sz="half" idx="10"/>
          </p:nvPr>
        </p:nvSpPr>
        <p:spPr/>
        <p:txBody>
          <a:bodyPr/>
          <a:lstStyle/>
          <a:p>
            <a:fld id="{DCAAFBE6-C950-4DF1-81EC-6AB105A2BBA1}" type="datetimeFigureOut">
              <a:rPr lang="en-GB" smtClean="0"/>
              <a:t>02/07/2024</a:t>
            </a:fld>
            <a:endParaRPr lang="en-GB"/>
          </a:p>
        </p:txBody>
      </p:sp>
      <p:sp>
        <p:nvSpPr>
          <p:cNvPr id="5" name="Footer Placeholder 4">
            <a:extLst>
              <a:ext uri="{FF2B5EF4-FFF2-40B4-BE49-F238E27FC236}">
                <a16:creationId xmlns="" xmlns:a16="http://schemas.microsoft.com/office/drawing/2014/main" id="{D01A6E01-A091-ADC4-8FBF-B684ED0A8E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5A7F1982-FD4B-FBD6-8711-DDA4C08E456D}"/>
              </a:ext>
            </a:extLst>
          </p:cNvPr>
          <p:cNvSpPr>
            <a:spLocks noGrp="1"/>
          </p:cNvSpPr>
          <p:nvPr>
            <p:ph type="sldNum" sz="quarter" idx="12"/>
          </p:nvPr>
        </p:nvSpPr>
        <p:spPr/>
        <p:txBody>
          <a:bodyPr/>
          <a:lstStyle/>
          <a:p>
            <a:fld id="{F4F961DD-0A01-4BAE-B687-5B53720506AC}" type="slidenum">
              <a:rPr lang="en-GB" smtClean="0"/>
              <a:t>‹#›</a:t>
            </a:fld>
            <a:endParaRPr lang="en-GB"/>
          </a:p>
        </p:txBody>
      </p:sp>
    </p:spTree>
    <p:extLst>
      <p:ext uri="{BB962C8B-B14F-4D97-AF65-F5344CB8AC3E}">
        <p14:creationId xmlns:p14="http://schemas.microsoft.com/office/powerpoint/2010/main" val="354859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7C56F9-67A3-44B3-C785-2C19622446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F9AE4C43-D5AF-B208-8521-1DA91F66FF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F646089D-15C7-4D12-684A-844915285441}"/>
              </a:ext>
            </a:extLst>
          </p:cNvPr>
          <p:cNvSpPr>
            <a:spLocks noGrp="1"/>
          </p:cNvSpPr>
          <p:nvPr>
            <p:ph type="dt" sz="half" idx="10"/>
          </p:nvPr>
        </p:nvSpPr>
        <p:spPr/>
        <p:txBody>
          <a:bodyPr/>
          <a:lstStyle/>
          <a:p>
            <a:fld id="{DCAAFBE6-C950-4DF1-81EC-6AB105A2BBA1}" type="datetimeFigureOut">
              <a:rPr lang="en-GB" smtClean="0"/>
              <a:t>02/07/2024</a:t>
            </a:fld>
            <a:endParaRPr lang="en-GB"/>
          </a:p>
        </p:txBody>
      </p:sp>
      <p:sp>
        <p:nvSpPr>
          <p:cNvPr id="5" name="Footer Placeholder 4">
            <a:extLst>
              <a:ext uri="{FF2B5EF4-FFF2-40B4-BE49-F238E27FC236}">
                <a16:creationId xmlns="" xmlns:a16="http://schemas.microsoft.com/office/drawing/2014/main" id="{89A02778-F55A-9146-6D36-E79FFE47E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7117ED7B-5ACF-C3AD-A4E1-8474CF9A6C27}"/>
              </a:ext>
            </a:extLst>
          </p:cNvPr>
          <p:cNvSpPr>
            <a:spLocks noGrp="1"/>
          </p:cNvSpPr>
          <p:nvPr>
            <p:ph type="sldNum" sz="quarter" idx="12"/>
          </p:nvPr>
        </p:nvSpPr>
        <p:spPr/>
        <p:txBody>
          <a:bodyPr/>
          <a:lstStyle/>
          <a:p>
            <a:fld id="{F4F961DD-0A01-4BAE-B687-5B53720506AC}" type="slidenum">
              <a:rPr lang="en-GB" smtClean="0"/>
              <a:t>‹#›</a:t>
            </a:fld>
            <a:endParaRPr lang="en-GB"/>
          </a:p>
        </p:txBody>
      </p:sp>
    </p:spTree>
    <p:extLst>
      <p:ext uri="{BB962C8B-B14F-4D97-AF65-F5344CB8AC3E}">
        <p14:creationId xmlns:p14="http://schemas.microsoft.com/office/powerpoint/2010/main" val="350889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7937DF-7ACA-CF82-D443-443EC0E6E8B7}"/>
              </a:ext>
            </a:extLst>
          </p:cNvPr>
          <p:cNvSpPr>
            <a:spLocks noGrp="1"/>
          </p:cNvSpPr>
          <p:nvPr>
            <p:ph type="title"/>
          </p:nvPr>
        </p:nvSpPr>
        <p:spPr>
          <a:xfrm>
            <a:off x="1031906" y="2664738"/>
            <a:ext cx="13044547" cy="4446176"/>
          </a:xfrm>
        </p:spPr>
        <p:txBody>
          <a:bodyPr anchor="b"/>
          <a:lstStyle>
            <a:lvl1pPr>
              <a:defRPr sz="7443"/>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4A30991-84AC-23B3-0239-988CBB7CFEFC}"/>
              </a:ext>
            </a:extLst>
          </p:cNvPr>
          <p:cNvSpPr>
            <a:spLocks noGrp="1"/>
          </p:cNvSpPr>
          <p:nvPr>
            <p:ph type="body" idx="1"/>
          </p:nvPr>
        </p:nvSpPr>
        <p:spPr>
          <a:xfrm>
            <a:off x="1031906" y="7152977"/>
            <a:ext cx="13044547" cy="2338139"/>
          </a:xfrm>
        </p:spPr>
        <p:txBody>
          <a:bodyPr/>
          <a:lstStyle>
            <a:lvl1pPr marL="0" indent="0">
              <a:buNone/>
              <a:defRPr sz="2977">
                <a:solidFill>
                  <a:schemeClr val="tx1">
                    <a:tint val="75000"/>
                  </a:schemeClr>
                </a:solidFill>
              </a:defRPr>
            </a:lvl1pPr>
            <a:lvl2pPr marL="567157" indent="0">
              <a:buNone/>
              <a:defRPr sz="2481">
                <a:solidFill>
                  <a:schemeClr val="tx1">
                    <a:tint val="75000"/>
                  </a:schemeClr>
                </a:solidFill>
              </a:defRPr>
            </a:lvl2pPr>
            <a:lvl3pPr marL="1134313" indent="0">
              <a:buNone/>
              <a:defRPr sz="2233">
                <a:solidFill>
                  <a:schemeClr val="tx1">
                    <a:tint val="75000"/>
                  </a:schemeClr>
                </a:solidFill>
              </a:defRPr>
            </a:lvl3pPr>
            <a:lvl4pPr marL="1701470" indent="0">
              <a:buNone/>
              <a:defRPr sz="1985">
                <a:solidFill>
                  <a:schemeClr val="tx1">
                    <a:tint val="75000"/>
                  </a:schemeClr>
                </a:solidFill>
              </a:defRPr>
            </a:lvl4pPr>
            <a:lvl5pPr marL="2268626" indent="0">
              <a:buNone/>
              <a:defRPr sz="1985">
                <a:solidFill>
                  <a:schemeClr val="tx1">
                    <a:tint val="75000"/>
                  </a:schemeClr>
                </a:solidFill>
              </a:defRPr>
            </a:lvl5pPr>
            <a:lvl6pPr marL="2835783" indent="0">
              <a:buNone/>
              <a:defRPr sz="1985">
                <a:solidFill>
                  <a:schemeClr val="tx1">
                    <a:tint val="75000"/>
                  </a:schemeClr>
                </a:solidFill>
              </a:defRPr>
            </a:lvl6pPr>
            <a:lvl7pPr marL="3402940" indent="0">
              <a:buNone/>
              <a:defRPr sz="1985">
                <a:solidFill>
                  <a:schemeClr val="tx1">
                    <a:tint val="75000"/>
                  </a:schemeClr>
                </a:solidFill>
              </a:defRPr>
            </a:lvl7pPr>
            <a:lvl8pPr marL="3970096" indent="0">
              <a:buNone/>
              <a:defRPr sz="1985">
                <a:solidFill>
                  <a:schemeClr val="tx1">
                    <a:tint val="75000"/>
                  </a:schemeClr>
                </a:solidFill>
              </a:defRPr>
            </a:lvl8pPr>
            <a:lvl9pPr marL="4537253" indent="0">
              <a:buNone/>
              <a:defRPr sz="1985">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B1830B1-0E57-E728-A23B-1E10E6F089E2}"/>
              </a:ext>
            </a:extLst>
          </p:cNvPr>
          <p:cNvSpPr>
            <a:spLocks noGrp="1"/>
          </p:cNvSpPr>
          <p:nvPr>
            <p:ph type="dt" sz="half" idx="10"/>
          </p:nvPr>
        </p:nvSpPr>
        <p:spPr/>
        <p:txBody>
          <a:bodyPr/>
          <a:lstStyle/>
          <a:p>
            <a:fld id="{DCAAFBE6-C950-4DF1-81EC-6AB105A2BBA1}" type="datetimeFigureOut">
              <a:rPr lang="en-GB" smtClean="0"/>
              <a:t>02/07/2024</a:t>
            </a:fld>
            <a:endParaRPr lang="en-GB"/>
          </a:p>
        </p:txBody>
      </p:sp>
      <p:sp>
        <p:nvSpPr>
          <p:cNvPr id="5" name="Footer Placeholder 4">
            <a:extLst>
              <a:ext uri="{FF2B5EF4-FFF2-40B4-BE49-F238E27FC236}">
                <a16:creationId xmlns="" xmlns:a16="http://schemas.microsoft.com/office/drawing/2014/main" id="{E4FD8F71-2BD3-41CA-F64B-DED2B474FD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 xmlns:a16="http://schemas.microsoft.com/office/drawing/2014/main" id="{9C254D74-7D30-97BE-CF26-99D1EE003241}"/>
              </a:ext>
            </a:extLst>
          </p:cNvPr>
          <p:cNvSpPr>
            <a:spLocks noGrp="1"/>
          </p:cNvSpPr>
          <p:nvPr>
            <p:ph type="sldNum" sz="quarter" idx="12"/>
          </p:nvPr>
        </p:nvSpPr>
        <p:spPr/>
        <p:txBody>
          <a:bodyPr/>
          <a:lstStyle/>
          <a:p>
            <a:fld id="{F4F961DD-0A01-4BAE-B687-5B53720506AC}" type="slidenum">
              <a:rPr lang="en-GB" smtClean="0"/>
              <a:t>‹#›</a:t>
            </a:fld>
            <a:endParaRPr lang="en-GB"/>
          </a:p>
        </p:txBody>
      </p:sp>
    </p:spTree>
    <p:extLst>
      <p:ext uri="{BB962C8B-B14F-4D97-AF65-F5344CB8AC3E}">
        <p14:creationId xmlns:p14="http://schemas.microsoft.com/office/powerpoint/2010/main" val="1687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680491-B5FE-65C0-B30E-EDF6E666F7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221031F2-BDBA-35DB-D0F2-3FA4667F07A7}"/>
              </a:ext>
            </a:extLst>
          </p:cNvPr>
          <p:cNvSpPr>
            <a:spLocks noGrp="1"/>
          </p:cNvSpPr>
          <p:nvPr>
            <p:ph sz="half" idx="1"/>
          </p:nvPr>
        </p:nvSpPr>
        <p:spPr>
          <a:xfrm>
            <a:off x="1039783" y="2845355"/>
            <a:ext cx="6427748" cy="67818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F0CE4981-46B4-682F-A36C-6C4FDFFEBB02}"/>
              </a:ext>
            </a:extLst>
          </p:cNvPr>
          <p:cNvSpPr>
            <a:spLocks noGrp="1"/>
          </p:cNvSpPr>
          <p:nvPr>
            <p:ph sz="half" idx="2"/>
          </p:nvPr>
        </p:nvSpPr>
        <p:spPr>
          <a:xfrm>
            <a:off x="7656582" y="2845355"/>
            <a:ext cx="6427748" cy="67818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16718E1C-4356-B74C-BB40-4DE4B3D79256}"/>
              </a:ext>
            </a:extLst>
          </p:cNvPr>
          <p:cNvSpPr>
            <a:spLocks noGrp="1"/>
          </p:cNvSpPr>
          <p:nvPr>
            <p:ph type="dt" sz="half" idx="10"/>
          </p:nvPr>
        </p:nvSpPr>
        <p:spPr/>
        <p:txBody>
          <a:bodyPr/>
          <a:lstStyle/>
          <a:p>
            <a:fld id="{DCAAFBE6-C950-4DF1-81EC-6AB105A2BBA1}" type="datetimeFigureOut">
              <a:rPr lang="en-GB" smtClean="0"/>
              <a:t>02/07/2024</a:t>
            </a:fld>
            <a:endParaRPr lang="en-GB"/>
          </a:p>
        </p:txBody>
      </p:sp>
      <p:sp>
        <p:nvSpPr>
          <p:cNvPr id="6" name="Footer Placeholder 5">
            <a:extLst>
              <a:ext uri="{FF2B5EF4-FFF2-40B4-BE49-F238E27FC236}">
                <a16:creationId xmlns="" xmlns:a16="http://schemas.microsoft.com/office/drawing/2014/main" id="{8CF7DCF0-72A2-9EC7-4A54-11E0347011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44884437-0086-7B14-B1AC-D4C6F939B4EF}"/>
              </a:ext>
            </a:extLst>
          </p:cNvPr>
          <p:cNvSpPr>
            <a:spLocks noGrp="1"/>
          </p:cNvSpPr>
          <p:nvPr>
            <p:ph type="sldNum" sz="quarter" idx="12"/>
          </p:nvPr>
        </p:nvSpPr>
        <p:spPr/>
        <p:txBody>
          <a:bodyPr/>
          <a:lstStyle/>
          <a:p>
            <a:fld id="{F4F961DD-0A01-4BAE-B687-5B53720506AC}" type="slidenum">
              <a:rPr lang="en-GB" smtClean="0"/>
              <a:t>‹#›</a:t>
            </a:fld>
            <a:endParaRPr lang="en-GB"/>
          </a:p>
        </p:txBody>
      </p:sp>
    </p:spTree>
    <p:extLst>
      <p:ext uri="{BB962C8B-B14F-4D97-AF65-F5344CB8AC3E}">
        <p14:creationId xmlns:p14="http://schemas.microsoft.com/office/powerpoint/2010/main" val="392577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ECD751-8D8D-B2E4-F520-5D028C9C50F3}"/>
              </a:ext>
            </a:extLst>
          </p:cNvPr>
          <p:cNvSpPr>
            <a:spLocks noGrp="1"/>
          </p:cNvSpPr>
          <p:nvPr>
            <p:ph type="title"/>
          </p:nvPr>
        </p:nvSpPr>
        <p:spPr>
          <a:xfrm>
            <a:off x="1041753" y="569072"/>
            <a:ext cx="13044547" cy="2065976"/>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2F37179E-DD34-A44F-E4BE-53CDD26F2F7E}"/>
              </a:ext>
            </a:extLst>
          </p:cNvPr>
          <p:cNvSpPr>
            <a:spLocks noGrp="1"/>
          </p:cNvSpPr>
          <p:nvPr>
            <p:ph type="body" idx="1"/>
          </p:nvPr>
        </p:nvSpPr>
        <p:spPr>
          <a:xfrm>
            <a:off x="1041753" y="2620202"/>
            <a:ext cx="6398208" cy="1284120"/>
          </a:xfrm>
        </p:spPr>
        <p:txBody>
          <a:bodyPr anchor="b"/>
          <a:lstStyle>
            <a:lvl1pPr marL="0" indent="0">
              <a:buNone/>
              <a:defRPr sz="2977" b="1"/>
            </a:lvl1pPr>
            <a:lvl2pPr marL="567157" indent="0">
              <a:buNone/>
              <a:defRPr sz="2481" b="1"/>
            </a:lvl2pPr>
            <a:lvl3pPr marL="1134313" indent="0">
              <a:buNone/>
              <a:defRPr sz="2233" b="1"/>
            </a:lvl3pPr>
            <a:lvl4pPr marL="1701470" indent="0">
              <a:buNone/>
              <a:defRPr sz="1985" b="1"/>
            </a:lvl4pPr>
            <a:lvl5pPr marL="2268626" indent="0">
              <a:buNone/>
              <a:defRPr sz="1985" b="1"/>
            </a:lvl5pPr>
            <a:lvl6pPr marL="2835783" indent="0">
              <a:buNone/>
              <a:defRPr sz="1985" b="1"/>
            </a:lvl6pPr>
            <a:lvl7pPr marL="3402940" indent="0">
              <a:buNone/>
              <a:defRPr sz="1985" b="1"/>
            </a:lvl7pPr>
            <a:lvl8pPr marL="3970096" indent="0">
              <a:buNone/>
              <a:defRPr sz="1985" b="1"/>
            </a:lvl8pPr>
            <a:lvl9pPr marL="4537253" indent="0">
              <a:buNone/>
              <a:defRPr sz="1985"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3083A70-C1C4-58AB-C69F-0B7EA984C2D8}"/>
              </a:ext>
            </a:extLst>
          </p:cNvPr>
          <p:cNvSpPr>
            <a:spLocks noGrp="1"/>
          </p:cNvSpPr>
          <p:nvPr>
            <p:ph sz="half" idx="2"/>
          </p:nvPr>
        </p:nvSpPr>
        <p:spPr>
          <a:xfrm>
            <a:off x="1041753" y="3904322"/>
            <a:ext cx="6398208" cy="5742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A678E49D-C720-A0E8-02D5-ECE0B592DF3C}"/>
              </a:ext>
            </a:extLst>
          </p:cNvPr>
          <p:cNvSpPr>
            <a:spLocks noGrp="1"/>
          </p:cNvSpPr>
          <p:nvPr>
            <p:ph type="body" sz="quarter" idx="3"/>
          </p:nvPr>
        </p:nvSpPr>
        <p:spPr>
          <a:xfrm>
            <a:off x="7656582" y="2620202"/>
            <a:ext cx="6429718" cy="1284120"/>
          </a:xfrm>
        </p:spPr>
        <p:txBody>
          <a:bodyPr anchor="b"/>
          <a:lstStyle>
            <a:lvl1pPr marL="0" indent="0">
              <a:buNone/>
              <a:defRPr sz="2977" b="1"/>
            </a:lvl1pPr>
            <a:lvl2pPr marL="567157" indent="0">
              <a:buNone/>
              <a:defRPr sz="2481" b="1"/>
            </a:lvl2pPr>
            <a:lvl3pPr marL="1134313" indent="0">
              <a:buNone/>
              <a:defRPr sz="2233" b="1"/>
            </a:lvl3pPr>
            <a:lvl4pPr marL="1701470" indent="0">
              <a:buNone/>
              <a:defRPr sz="1985" b="1"/>
            </a:lvl4pPr>
            <a:lvl5pPr marL="2268626" indent="0">
              <a:buNone/>
              <a:defRPr sz="1985" b="1"/>
            </a:lvl5pPr>
            <a:lvl6pPr marL="2835783" indent="0">
              <a:buNone/>
              <a:defRPr sz="1985" b="1"/>
            </a:lvl6pPr>
            <a:lvl7pPr marL="3402940" indent="0">
              <a:buNone/>
              <a:defRPr sz="1985" b="1"/>
            </a:lvl7pPr>
            <a:lvl8pPr marL="3970096" indent="0">
              <a:buNone/>
              <a:defRPr sz="1985" b="1"/>
            </a:lvl8pPr>
            <a:lvl9pPr marL="4537253" indent="0">
              <a:buNone/>
              <a:defRPr sz="1985"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8834D47-72FC-04ED-116F-EBBDA44D2BDB}"/>
              </a:ext>
            </a:extLst>
          </p:cNvPr>
          <p:cNvSpPr>
            <a:spLocks noGrp="1"/>
          </p:cNvSpPr>
          <p:nvPr>
            <p:ph sz="quarter" idx="4"/>
          </p:nvPr>
        </p:nvSpPr>
        <p:spPr>
          <a:xfrm>
            <a:off x="7656582" y="3904322"/>
            <a:ext cx="6429718" cy="5742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7FDAC352-0A70-4CB9-24BA-87ADFED7EBAE}"/>
              </a:ext>
            </a:extLst>
          </p:cNvPr>
          <p:cNvSpPr>
            <a:spLocks noGrp="1"/>
          </p:cNvSpPr>
          <p:nvPr>
            <p:ph type="dt" sz="half" idx="10"/>
          </p:nvPr>
        </p:nvSpPr>
        <p:spPr/>
        <p:txBody>
          <a:bodyPr/>
          <a:lstStyle/>
          <a:p>
            <a:fld id="{DCAAFBE6-C950-4DF1-81EC-6AB105A2BBA1}" type="datetimeFigureOut">
              <a:rPr lang="en-GB" smtClean="0"/>
              <a:t>02/07/2024</a:t>
            </a:fld>
            <a:endParaRPr lang="en-GB"/>
          </a:p>
        </p:txBody>
      </p:sp>
      <p:sp>
        <p:nvSpPr>
          <p:cNvPr id="8" name="Footer Placeholder 7">
            <a:extLst>
              <a:ext uri="{FF2B5EF4-FFF2-40B4-BE49-F238E27FC236}">
                <a16:creationId xmlns="" xmlns:a16="http://schemas.microsoft.com/office/drawing/2014/main" id="{73054AD4-F765-0857-1F4B-1CDE66FAC7D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 xmlns:a16="http://schemas.microsoft.com/office/drawing/2014/main" id="{EB1B4DFD-8383-A09C-4862-3897710108B0}"/>
              </a:ext>
            </a:extLst>
          </p:cNvPr>
          <p:cNvSpPr>
            <a:spLocks noGrp="1"/>
          </p:cNvSpPr>
          <p:nvPr>
            <p:ph type="sldNum" sz="quarter" idx="12"/>
          </p:nvPr>
        </p:nvSpPr>
        <p:spPr/>
        <p:txBody>
          <a:bodyPr/>
          <a:lstStyle/>
          <a:p>
            <a:fld id="{F4F961DD-0A01-4BAE-B687-5B53720506AC}" type="slidenum">
              <a:rPr lang="en-GB" smtClean="0"/>
              <a:t>‹#›</a:t>
            </a:fld>
            <a:endParaRPr lang="en-GB"/>
          </a:p>
        </p:txBody>
      </p:sp>
    </p:spTree>
    <p:extLst>
      <p:ext uri="{BB962C8B-B14F-4D97-AF65-F5344CB8AC3E}">
        <p14:creationId xmlns:p14="http://schemas.microsoft.com/office/powerpoint/2010/main" val="201082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C057D-7171-BB1D-98CD-9F24F79E420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B9859EE0-FB81-0FF3-295C-1986F23996FD}"/>
              </a:ext>
            </a:extLst>
          </p:cNvPr>
          <p:cNvSpPr>
            <a:spLocks noGrp="1"/>
          </p:cNvSpPr>
          <p:nvPr>
            <p:ph type="dt" sz="half" idx="10"/>
          </p:nvPr>
        </p:nvSpPr>
        <p:spPr/>
        <p:txBody>
          <a:bodyPr/>
          <a:lstStyle/>
          <a:p>
            <a:fld id="{DCAAFBE6-C950-4DF1-81EC-6AB105A2BBA1}" type="datetimeFigureOut">
              <a:rPr lang="en-GB" smtClean="0"/>
              <a:t>02/07/2024</a:t>
            </a:fld>
            <a:endParaRPr lang="en-GB"/>
          </a:p>
        </p:txBody>
      </p:sp>
      <p:sp>
        <p:nvSpPr>
          <p:cNvPr id="4" name="Footer Placeholder 3">
            <a:extLst>
              <a:ext uri="{FF2B5EF4-FFF2-40B4-BE49-F238E27FC236}">
                <a16:creationId xmlns="" xmlns:a16="http://schemas.microsoft.com/office/drawing/2014/main" id="{590688D5-1550-CA40-44C2-0D44DA9B4EE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 xmlns:a16="http://schemas.microsoft.com/office/drawing/2014/main" id="{AEDA7B40-A071-F7D8-4AAA-E31B798BB343}"/>
              </a:ext>
            </a:extLst>
          </p:cNvPr>
          <p:cNvSpPr>
            <a:spLocks noGrp="1"/>
          </p:cNvSpPr>
          <p:nvPr>
            <p:ph type="sldNum" sz="quarter" idx="12"/>
          </p:nvPr>
        </p:nvSpPr>
        <p:spPr/>
        <p:txBody>
          <a:bodyPr/>
          <a:lstStyle/>
          <a:p>
            <a:fld id="{F4F961DD-0A01-4BAE-B687-5B53720506AC}" type="slidenum">
              <a:rPr lang="en-GB" smtClean="0"/>
              <a:t>‹#›</a:t>
            </a:fld>
            <a:endParaRPr lang="en-GB"/>
          </a:p>
        </p:txBody>
      </p:sp>
    </p:spTree>
    <p:extLst>
      <p:ext uri="{BB962C8B-B14F-4D97-AF65-F5344CB8AC3E}">
        <p14:creationId xmlns:p14="http://schemas.microsoft.com/office/powerpoint/2010/main" val="2610370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0037167-0DFF-6C99-7DF1-16B8465D8266}"/>
              </a:ext>
            </a:extLst>
          </p:cNvPr>
          <p:cNvSpPr>
            <a:spLocks noGrp="1"/>
          </p:cNvSpPr>
          <p:nvPr>
            <p:ph type="dt" sz="half" idx="10"/>
          </p:nvPr>
        </p:nvSpPr>
        <p:spPr/>
        <p:txBody>
          <a:bodyPr/>
          <a:lstStyle/>
          <a:p>
            <a:fld id="{DCAAFBE6-C950-4DF1-81EC-6AB105A2BBA1}" type="datetimeFigureOut">
              <a:rPr lang="en-GB" smtClean="0"/>
              <a:t>02/07/2024</a:t>
            </a:fld>
            <a:endParaRPr lang="en-GB"/>
          </a:p>
        </p:txBody>
      </p:sp>
      <p:sp>
        <p:nvSpPr>
          <p:cNvPr id="3" name="Footer Placeholder 2">
            <a:extLst>
              <a:ext uri="{FF2B5EF4-FFF2-40B4-BE49-F238E27FC236}">
                <a16:creationId xmlns="" xmlns:a16="http://schemas.microsoft.com/office/drawing/2014/main" id="{804686B4-F5A3-B34E-B875-25504F9DBC1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 xmlns:a16="http://schemas.microsoft.com/office/drawing/2014/main" id="{DD705157-42D3-0376-7416-880A15C713E4}"/>
              </a:ext>
            </a:extLst>
          </p:cNvPr>
          <p:cNvSpPr>
            <a:spLocks noGrp="1"/>
          </p:cNvSpPr>
          <p:nvPr>
            <p:ph type="sldNum" sz="quarter" idx="12"/>
          </p:nvPr>
        </p:nvSpPr>
        <p:spPr/>
        <p:txBody>
          <a:bodyPr/>
          <a:lstStyle/>
          <a:p>
            <a:fld id="{F4F961DD-0A01-4BAE-B687-5B53720506AC}" type="slidenum">
              <a:rPr lang="en-GB" smtClean="0"/>
              <a:t>‹#›</a:t>
            </a:fld>
            <a:endParaRPr lang="en-GB"/>
          </a:p>
        </p:txBody>
      </p:sp>
    </p:spTree>
    <p:extLst>
      <p:ext uri="{BB962C8B-B14F-4D97-AF65-F5344CB8AC3E}">
        <p14:creationId xmlns:p14="http://schemas.microsoft.com/office/powerpoint/2010/main" val="108856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6D5E47-0AD7-BA5A-A583-AAA46E1D10B9}"/>
              </a:ext>
            </a:extLst>
          </p:cNvPr>
          <p:cNvSpPr>
            <a:spLocks noGrp="1"/>
          </p:cNvSpPr>
          <p:nvPr>
            <p:ph type="title"/>
          </p:nvPr>
        </p:nvSpPr>
        <p:spPr>
          <a:xfrm>
            <a:off x="1041753" y="712576"/>
            <a:ext cx="4877920" cy="2494016"/>
          </a:xfrm>
        </p:spPr>
        <p:txBody>
          <a:bodyPr anchor="b"/>
          <a:lstStyle>
            <a:lvl1pPr>
              <a:defRPr sz="397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25DC7F1E-78A4-ADC1-57EB-B4CE9C8051BA}"/>
              </a:ext>
            </a:extLst>
          </p:cNvPr>
          <p:cNvSpPr>
            <a:spLocks noGrp="1"/>
          </p:cNvSpPr>
          <p:nvPr>
            <p:ph idx="1"/>
          </p:nvPr>
        </p:nvSpPr>
        <p:spPr>
          <a:xfrm>
            <a:off x="6429718" y="1538967"/>
            <a:ext cx="7656582" cy="7595861"/>
          </a:xfrm>
        </p:spPr>
        <p:txBody>
          <a:bodyPr/>
          <a:lstStyle>
            <a:lvl1pPr>
              <a:defRPr sz="3970"/>
            </a:lvl1pPr>
            <a:lvl2pPr>
              <a:defRPr sz="3473"/>
            </a:lvl2pPr>
            <a:lvl3pPr>
              <a:defRPr sz="2977"/>
            </a:lvl3pPr>
            <a:lvl4pPr>
              <a:defRPr sz="2481"/>
            </a:lvl4pPr>
            <a:lvl5pPr>
              <a:defRPr sz="2481"/>
            </a:lvl5pPr>
            <a:lvl6pPr>
              <a:defRPr sz="2481"/>
            </a:lvl6pPr>
            <a:lvl7pPr>
              <a:defRPr sz="2481"/>
            </a:lvl7pPr>
            <a:lvl8pPr>
              <a:defRPr sz="2481"/>
            </a:lvl8pPr>
            <a:lvl9pPr>
              <a:defRPr sz="24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19FA941A-EC02-7B06-028C-7A74C77B4615}"/>
              </a:ext>
            </a:extLst>
          </p:cNvPr>
          <p:cNvSpPr>
            <a:spLocks noGrp="1"/>
          </p:cNvSpPr>
          <p:nvPr>
            <p:ph type="body" sz="half" idx="2"/>
          </p:nvPr>
        </p:nvSpPr>
        <p:spPr>
          <a:xfrm>
            <a:off x="1041753" y="3206592"/>
            <a:ext cx="4877920" cy="5940607"/>
          </a:xfrm>
        </p:spPr>
        <p:txBody>
          <a:bodyPr/>
          <a:lstStyle>
            <a:lvl1pPr marL="0" indent="0">
              <a:buNone/>
              <a:defRPr sz="1985"/>
            </a:lvl1pPr>
            <a:lvl2pPr marL="567157" indent="0">
              <a:buNone/>
              <a:defRPr sz="1737"/>
            </a:lvl2pPr>
            <a:lvl3pPr marL="1134313" indent="0">
              <a:buNone/>
              <a:defRPr sz="1489"/>
            </a:lvl3pPr>
            <a:lvl4pPr marL="1701470" indent="0">
              <a:buNone/>
              <a:defRPr sz="1241"/>
            </a:lvl4pPr>
            <a:lvl5pPr marL="2268626" indent="0">
              <a:buNone/>
              <a:defRPr sz="1241"/>
            </a:lvl5pPr>
            <a:lvl6pPr marL="2835783" indent="0">
              <a:buNone/>
              <a:defRPr sz="1241"/>
            </a:lvl6pPr>
            <a:lvl7pPr marL="3402940" indent="0">
              <a:buNone/>
              <a:defRPr sz="1241"/>
            </a:lvl7pPr>
            <a:lvl8pPr marL="3970096" indent="0">
              <a:buNone/>
              <a:defRPr sz="1241"/>
            </a:lvl8pPr>
            <a:lvl9pPr marL="4537253" indent="0">
              <a:buNone/>
              <a:defRPr sz="1241"/>
            </a:lvl9pPr>
          </a:lstStyle>
          <a:p>
            <a:pPr lvl="0"/>
            <a:r>
              <a:rPr lang="en-US"/>
              <a:t>Click to edit Master text styles</a:t>
            </a:r>
          </a:p>
        </p:txBody>
      </p:sp>
      <p:sp>
        <p:nvSpPr>
          <p:cNvPr id="5" name="Date Placeholder 4">
            <a:extLst>
              <a:ext uri="{FF2B5EF4-FFF2-40B4-BE49-F238E27FC236}">
                <a16:creationId xmlns="" xmlns:a16="http://schemas.microsoft.com/office/drawing/2014/main" id="{EE9ED93B-7F1D-8DF3-226F-EC65DC0748CB}"/>
              </a:ext>
            </a:extLst>
          </p:cNvPr>
          <p:cNvSpPr>
            <a:spLocks noGrp="1"/>
          </p:cNvSpPr>
          <p:nvPr>
            <p:ph type="dt" sz="half" idx="10"/>
          </p:nvPr>
        </p:nvSpPr>
        <p:spPr/>
        <p:txBody>
          <a:bodyPr/>
          <a:lstStyle/>
          <a:p>
            <a:fld id="{DCAAFBE6-C950-4DF1-81EC-6AB105A2BBA1}" type="datetimeFigureOut">
              <a:rPr lang="en-GB" smtClean="0"/>
              <a:t>02/07/2024</a:t>
            </a:fld>
            <a:endParaRPr lang="en-GB"/>
          </a:p>
        </p:txBody>
      </p:sp>
      <p:sp>
        <p:nvSpPr>
          <p:cNvPr id="6" name="Footer Placeholder 5">
            <a:extLst>
              <a:ext uri="{FF2B5EF4-FFF2-40B4-BE49-F238E27FC236}">
                <a16:creationId xmlns="" xmlns:a16="http://schemas.microsoft.com/office/drawing/2014/main" id="{5284270F-F02A-9A3A-AB36-18E09F107A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21989B7B-E5B8-D008-3506-F6A3F19D6B7E}"/>
              </a:ext>
            </a:extLst>
          </p:cNvPr>
          <p:cNvSpPr>
            <a:spLocks noGrp="1"/>
          </p:cNvSpPr>
          <p:nvPr>
            <p:ph type="sldNum" sz="quarter" idx="12"/>
          </p:nvPr>
        </p:nvSpPr>
        <p:spPr/>
        <p:txBody>
          <a:bodyPr/>
          <a:lstStyle/>
          <a:p>
            <a:fld id="{F4F961DD-0A01-4BAE-B687-5B53720506AC}" type="slidenum">
              <a:rPr lang="en-GB" smtClean="0"/>
              <a:t>‹#›</a:t>
            </a:fld>
            <a:endParaRPr lang="en-GB"/>
          </a:p>
        </p:txBody>
      </p:sp>
    </p:spTree>
    <p:extLst>
      <p:ext uri="{BB962C8B-B14F-4D97-AF65-F5344CB8AC3E}">
        <p14:creationId xmlns:p14="http://schemas.microsoft.com/office/powerpoint/2010/main" val="2739693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CF1CE3-D19D-EB0C-54EB-6BB21E46567A}"/>
              </a:ext>
            </a:extLst>
          </p:cNvPr>
          <p:cNvSpPr>
            <a:spLocks noGrp="1"/>
          </p:cNvSpPr>
          <p:nvPr>
            <p:ph type="title"/>
          </p:nvPr>
        </p:nvSpPr>
        <p:spPr>
          <a:xfrm>
            <a:off x="1041753" y="712576"/>
            <a:ext cx="4877920" cy="2494016"/>
          </a:xfrm>
        </p:spPr>
        <p:txBody>
          <a:bodyPr anchor="b"/>
          <a:lstStyle>
            <a:lvl1pPr>
              <a:defRPr sz="397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45895C7F-B21E-4B88-D78F-B7D6EA25A88E}"/>
              </a:ext>
            </a:extLst>
          </p:cNvPr>
          <p:cNvSpPr>
            <a:spLocks noGrp="1"/>
          </p:cNvSpPr>
          <p:nvPr>
            <p:ph type="pic" idx="1"/>
          </p:nvPr>
        </p:nvSpPr>
        <p:spPr>
          <a:xfrm>
            <a:off x="6429718" y="1538967"/>
            <a:ext cx="7656582" cy="7595861"/>
          </a:xfrm>
        </p:spPr>
        <p:txBody>
          <a:bodyPr/>
          <a:lstStyle>
            <a:lvl1pPr marL="0" indent="0">
              <a:buNone/>
              <a:defRPr sz="3970"/>
            </a:lvl1pPr>
            <a:lvl2pPr marL="567157" indent="0">
              <a:buNone/>
              <a:defRPr sz="3473"/>
            </a:lvl2pPr>
            <a:lvl3pPr marL="1134313" indent="0">
              <a:buNone/>
              <a:defRPr sz="2977"/>
            </a:lvl3pPr>
            <a:lvl4pPr marL="1701470" indent="0">
              <a:buNone/>
              <a:defRPr sz="2481"/>
            </a:lvl4pPr>
            <a:lvl5pPr marL="2268626" indent="0">
              <a:buNone/>
              <a:defRPr sz="2481"/>
            </a:lvl5pPr>
            <a:lvl6pPr marL="2835783" indent="0">
              <a:buNone/>
              <a:defRPr sz="2481"/>
            </a:lvl6pPr>
            <a:lvl7pPr marL="3402940" indent="0">
              <a:buNone/>
              <a:defRPr sz="2481"/>
            </a:lvl7pPr>
            <a:lvl8pPr marL="3970096" indent="0">
              <a:buNone/>
              <a:defRPr sz="2481"/>
            </a:lvl8pPr>
            <a:lvl9pPr marL="4537253" indent="0">
              <a:buNone/>
              <a:defRPr sz="2481"/>
            </a:lvl9pPr>
          </a:lstStyle>
          <a:p>
            <a:endParaRPr lang="en-GB"/>
          </a:p>
        </p:txBody>
      </p:sp>
      <p:sp>
        <p:nvSpPr>
          <p:cNvPr id="4" name="Text Placeholder 3">
            <a:extLst>
              <a:ext uri="{FF2B5EF4-FFF2-40B4-BE49-F238E27FC236}">
                <a16:creationId xmlns="" xmlns:a16="http://schemas.microsoft.com/office/drawing/2014/main" id="{A441A43E-FC79-5BD2-CD1F-29F9EA9D686C}"/>
              </a:ext>
            </a:extLst>
          </p:cNvPr>
          <p:cNvSpPr>
            <a:spLocks noGrp="1"/>
          </p:cNvSpPr>
          <p:nvPr>
            <p:ph type="body" sz="half" idx="2"/>
          </p:nvPr>
        </p:nvSpPr>
        <p:spPr>
          <a:xfrm>
            <a:off x="1041753" y="3206592"/>
            <a:ext cx="4877920" cy="5940607"/>
          </a:xfrm>
        </p:spPr>
        <p:txBody>
          <a:bodyPr/>
          <a:lstStyle>
            <a:lvl1pPr marL="0" indent="0">
              <a:buNone/>
              <a:defRPr sz="1985"/>
            </a:lvl1pPr>
            <a:lvl2pPr marL="567157" indent="0">
              <a:buNone/>
              <a:defRPr sz="1737"/>
            </a:lvl2pPr>
            <a:lvl3pPr marL="1134313" indent="0">
              <a:buNone/>
              <a:defRPr sz="1489"/>
            </a:lvl3pPr>
            <a:lvl4pPr marL="1701470" indent="0">
              <a:buNone/>
              <a:defRPr sz="1241"/>
            </a:lvl4pPr>
            <a:lvl5pPr marL="2268626" indent="0">
              <a:buNone/>
              <a:defRPr sz="1241"/>
            </a:lvl5pPr>
            <a:lvl6pPr marL="2835783" indent="0">
              <a:buNone/>
              <a:defRPr sz="1241"/>
            </a:lvl6pPr>
            <a:lvl7pPr marL="3402940" indent="0">
              <a:buNone/>
              <a:defRPr sz="1241"/>
            </a:lvl7pPr>
            <a:lvl8pPr marL="3970096" indent="0">
              <a:buNone/>
              <a:defRPr sz="1241"/>
            </a:lvl8pPr>
            <a:lvl9pPr marL="4537253" indent="0">
              <a:buNone/>
              <a:defRPr sz="1241"/>
            </a:lvl9pPr>
          </a:lstStyle>
          <a:p>
            <a:pPr lvl="0"/>
            <a:r>
              <a:rPr lang="en-US"/>
              <a:t>Click to edit Master text styles</a:t>
            </a:r>
          </a:p>
        </p:txBody>
      </p:sp>
      <p:sp>
        <p:nvSpPr>
          <p:cNvPr id="5" name="Date Placeholder 4">
            <a:extLst>
              <a:ext uri="{FF2B5EF4-FFF2-40B4-BE49-F238E27FC236}">
                <a16:creationId xmlns="" xmlns:a16="http://schemas.microsoft.com/office/drawing/2014/main" id="{E22793BD-E444-7C47-074A-1E81C1D48E94}"/>
              </a:ext>
            </a:extLst>
          </p:cNvPr>
          <p:cNvSpPr>
            <a:spLocks noGrp="1"/>
          </p:cNvSpPr>
          <p:nvPr>
            <p:ph type="dt" sz="half" idx="10"/>
          </p:nvPr>
        </p:nvSpPr>
        <p:spPr/>
        <p:txBody>
          <a:bodyPr/>
          <a:lstStyle/>
          <a:p>
            <a:fld id="{DCAAFBE6-C950-4DF1-81EC-6AB105A2BBA1}" type="datetimeFigureOut">
              <a:rPr lang="en-GB" smtClean="0"/>
              <a:t>02/07/2024</a:t>
            </a:fld>
            <a:endParaRPr lang="en-GB"/>
          </a:p>
        </p:txBody>
      </p:sp>
      <p:sp>
        <p:nvSpPr>
          <p:cNvPr id="6" name="Footer Placeholder 5">
            <a:extLst>
              <a:ext uri="{FF2B5EF4-FFF2-40B4-BE49-F238E27FC236}">
                <a16:creationId xmlns="" xmlns:a16="http://schemas.microsoft.com/office/drawing/2014/main" id="{91DB7BB7-7FA9-3D49-222E-D7C4BC457E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 xmlns:a16="http://schemas.microsoft.com/office/drawing/2014/main" id="{7FA92F71-12BF-3689-E797-1312CDDD9CA8}"/>
              </a:ext>
            </a:extLst>
          </p:cNvPr>
          <p:cNvSpPr>
            <a:spLocks noGrp="1"/>
          </p:cNvSpPr>
          <p:nvPr>
            <p:ph type="sldNum" sz="quarter" idx="12"/>
          </p:nvPr>
        </p:nvSpPr>
        <p:spPr/>
        <p:txBody>
          <a:bodyPr/>
          <a:lstStyle/>
          <a:p>
            <a:fld id="{F4F961DD-0A01-4BAE-B687-5B53720506AC}" type="slidenum">
              <a:rPr lang="en-GB" smtClean="0"/>
              <a:t>‹#›</a:t>
            </a:fld>
            <a:endParaRPr lang="en-GB"/>
          </a:p>
        </p:txBody>
      </p:sp>
    </p:spTree>
    <p:extLst>
      <p:ext uri="{BB962C8B-B14F-4D97-AF65-F5344CB8AC3E}">
        <p14:creationId xmlns:p14="http://schemas.microsoft.com/office/powerpoint/2010/main" val="2681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88CE26D-BA0D-09D2-2A88-6031BFBB7299}"/>
              </a:ext>
            </a:extLst>
          </p:cNvPr>
          <p:cNvSpPr>
            <a:spLocks noGrp="1"/>
          </p:cNvSpPr>
          <p:nvPr>
            <p:ph type="title"/>
          </p:nvPr>
        </p:nvSpPr>
        <p:spPr>
          <a:xfrm>
            <a:off x="1039783" y="569072"/>
            <a:ext cx="13044547" cy="2065976"/>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866CEB99-ADA9-FC56-A545-AC80999CBF28}"/>
              </a:ext>
            </a:extLst>
          </p:cNvPr>
          <p:cNvSpPr>
            <a:spLocks noGrp="1"/>
          </p:cNvSpPr>
          <p:nvPr>
            <p:ph type="body" idx="1"/>
          </p:nvPr>
        </p:nvSpPr>
        <p:spPr>
          <a:xfrm>
            <a:off x="1039783" y="2845355"/>
            <a:ext cx="13044547" cy="67818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685C27FB-C69F-962E-0E19-6CA44FE25E15}"/>
              </a:ext>
            </a:extLst>
          </p:cNvPr>
          <p:cNvSpPr>
            <a:spLocks noGrp="1"/>
          </p:cNvSpPr>
          <p:nvPr>
            <p:ph type="dt" sz="half" idx="2"/>
          </p:nvPr>
        </p:nvSpPr>
        <p:spPr>
          <a:xfrm>
            <a:off x="1039783" y="9906785"/>
            <a:ext cx="3402925" cy="569071"/>
          </a:xfrm>
          <a:prstGeom prst="rect">
            <a:avLst/>
          </a:prstGeom>
        </p:spPr>
        <p:txBody>
          <a:bodyPr vert="horz" lIns="91440" tIns="45720" rIns="91440" bIns="45720" rtlCol="0" anchor="ctr"/>
          <a:lstStyle>
            <a:lvl1pPr algn="l">
              <a:defRPr sz="1489">
                <a:solidFill>
                  <a:schemeClr val="tx1">
                    <a:tint val="75000"/>
                  </a:schemeClr>
                </a:solidFill>
              </a:defRPr>
            </a:lvl1pPr>
          </a:lstStyle>
          <a:p>
            <a:fld id="{DCAAFBE6-C950-4DF1-81EC-6AB105A2BBA1}" type="datetimeFigureOut">
              <a:rPr lang="en-GB" smtClean="0"/>
              <a:t>02/07/2024</a:t>
            </a:fld>
            <a:endParaRPr lang="en-GB"/>
          </a:p>
        </p:txBody>
      </p:sp>
      <p:sp>
        <p:nvSpPr>
          <p:cNvPr id="5" name="Footer Placeholder 4">
            <a:extLst>
              <a:ext uri="{FF2B5EF4-FFF2-40B4-BE49-F238E27FC236}">
                <a16:creationId xmlns="" xmlns:a16="http://schemas.microsoft.com/office/drawing/2014/main" id="{0B5B2219-8489-B23E-04B9-E093A84AA55D}"/>
              </a:ext>
            </a:extLst>
          </p:cNvPr>
          <p:cNvSpPr>
            <a:spLocks noGrp="1"/>
          </p:cNvSpPr>
          <p:nvPr>
            <p:ph type="ftr" sz="quarter" idx="3"/>
          </p:nvPr>
        </p:nvSpPr>
        <p:spPr>
          <a:xfrm>
            <a:off x="5009863" y="9906785"/>
            <a:ext cx="5104388" cy="569071"/>
          </a:xfrm>
          <a:prstGeom prst="rect">
            <a:avLst/>
          </a:prstGeom>
        </p:spPr>
        <p:txBody>
          <a:bodyPr vert="horz" lIns="91440" tIns="45720" rIns="91440" bIns="45720" rtlCol="0" anchor="ctr"/>
          <a:lstStyle>
            <a:lvl1pPr algn="ctr">
              <a:defRPr sz="1489">
                <a:solidFill>
                  <a:schemeClr val="tx1">
                    <a:tint val="75000"/>
                  </a:schemeClr>
                </a:solidFill>
              </a:defRPr>
            </a:lvl1pPr>
          </a:lstStyle>
          <a:p>
            <a:endParaRPr lang="en-GB"/>
          </a:p>
        </p:txBody>
      </p:sp>
      <p:sp>
        <p:nvSpPr>
          <p:cNvPr id="6" name="Slide Number Placeholder 5">
            <a:extLst>
              <a:ext uri="{FF2B5EF4-FFF2-40B4-BE49-F238E27FC236}">
                <a16:creationId xmlns="" xmlns:a16="http://schemas.microsoft.com/office/drawing/2014/main" id="{87F3DEAD-2DAC-94A6-5F8B-8E99025CD91D}"/>
              </a:ext>
            </a:extLst>
          </p:cNvPr>
          <p:cNvSpPr>
            <a:spLocks noGrp="1"/>
          </p:cNvSpPr>
          <p:nvPr>
            <p:ph type="sldNum" sz="quarter" idx="4"/>
          </p:nvPr>
        </p:nvSpPr>
        <p:spPr>
          <a:xfrm>
            <a:off x="10681405" y="9906785"/>
            <a:ext cx="3402925" cy="569071"/>
          </a:xfrm>
          <a:prstGeom prst="rect">
            <a:avLst/>
          </a:prstGeom>
        </p:spPr>
        <p:txBody>
          <a:bodyPr vert="horz" lIns="91440" tIns="45720" rIns="91440" bIns="45720" rtlCol="0" anchor="ctr"/>
          <a:lstStyle>
            <a:lvl1pPr algn="r">
              <a:defRPr sz="1489">
                <a:solidFill>
                  <a:schemeClr val="tx1">
                    <a:tint val="75000"/>
                  </a:schemeClr>
                </a:solidFill>
              </a:defRPr>
            </a:lvl1pPr>
          </a:lstStyle>
          <a:p>
            <a:fld id="{F4F961DD-0A01-4BAE-B687-5B53720506AC}" type="slidenum">
              <a:rPr lang="en-GB" smtClean="0"/>
              <a:t>‹#›</a:t>
            </a:fld>
            <a:endParaRPr lang="en-GB"/>
          </a:p>
        </p:txBody>
      </p:sp>
    </p:spTree>
    <p:extLst>
      <p:ext uri="{BB962C8B-B14F-4D97-AF65-F5344CB8AC3E}">
        <p14:creationId xmlns:p14="http://schemas.microsoft.com/office/powerpoint/2010/main" val="224119405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1134313" rtl="0" eaLnBrk="1" latinLnBrk="0" hangingPunct="1">
        <a:lnSpc>
          <a:spcPct val="90000"/>
        </a:lnSpc>
        <a:spcBef>
          <a:spcPct val="0"/>
        </a:spcBef>
        <a:buNone/>
        <a:defRPr sz="5458" kern="1200">
          <a:solidFill>
            <a:schemeClr val="tx1"/>
          </a:solidFill>
          <a:latin typeface="+mj-lt"/>
          <a:ea typeface="+mj-ea"/>
          <a:cs typeface="+mj-cs"/>
        </a:defRPr>
      </a:lvl1pPr>
    </p:titleStyle>
    <p:bodyStyle>
      <a:lvl1pPr marL="283578" indent="-283578" algn="l" defTabSz="1134313" rtl="0" eaLnBrk="1" latinLnBrk="0" hangingPunct="1">
        <a:lnSpc>
          <a:spcPct val="90000"/>
        </a:lnSpc>
        <a:spcBef>
          <a:spcPts val="1241"/>
        </a:spcBef>
        <a:buFont typeface="Arial" panose="020B0604020202020204" pitchFamily="34" charset="0"/>
        <a:buChar char="•"/>
        <a:defRPr sz="3473" kern="1200">
          <a:solidFill>
            <a:schemeClr val="tx1"/>
          </a:solidFill>
          <a:latin typeface="+mn-lt"/>
          <a:ea typeface="+mn-ea"/>
          <a:cs typeface="+mn-cs"/>
        </a:defRPr>
      </a:lvl1pPr>
      <a:lvl2pPr marL="850735" indent="-283578" algn="l" defTabSz="1134313" rtl="0" eaLnBrk="1" latinLnBrk="0" hangingPunct="1">
        <a:lnSpc>
          <a:spcPct val="90000"/>
        </a:lnSpc>
        <a:spcBef>
          <a:spcPts val="620"/>
        </a:spcBef>
        <a:buFont typeface="Arial" panose="020B0604020202020204" pitchFamily="34" charset="0"/>
        <a:buChar char="•"/>
        <a:defRPr sz="2977" kern="1200">
          <a:solidFill>
            <a:schemeClr val="tx1"/>
          </a:solidFill>
          <a:latin typeface="+mn-lt"/>
          <a:ea typeface="+mn-ea"/>
          <a:cs typeface="+mn-cs"/>
        </a:defRPr>
      </a:lvl2pPr>
      <a:lvl3pPr marL="1417892" indent="-283578" algn="l" defTabSz="1134313" rtl="0" eaLnBrk="1" latinLnBrk="0" hangingPunct="1">
        <a:lnSpc>
          <a:spcPct val="90000"/>
        </a:lnSpc>
        <a:spcBef>
          <a:spcPts val="620"/>
        </a:spcBef>
        <a:buFont typeface="Arial" panose="020B0604020202020204" pitchFamily="34" charset="0"/>
        <a:buChar char="•"/>
        <a:defRPr sz="2481" kern="1200">
          <a:solidFill>
            <a:schemeClr val="tx1"/>
          </a:solidFill>
          <a:latin typeface="+mn-lt"/>
          <a:ea typeface="+mn-ea"/>
          <a:cs typeface="+mn-cs"/>
        </a:defRPr>
      </a:lvl3pPr>
      <a:lvl4pPr marL="1985048" indent="-283578" algn="l" defTabSz="1134313"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4pPr>
      <a:lvl5pPr marL="2552205" indent="-283578" algn="l" defTabSz="1134313"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5pPr>
      <a:lvl6pPr marL="3119361" indent="-283578" algn="l" defTabSz="1134313"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6pPr>
      <a:lvl7pPr marL="3686518" indent="-283578" algn="l" defTabSz="1134313"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7pPr>
      <a:lvl8pPr marL="4253675" indent="-283578" algn="l" defTabSz="1134313"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8pPr>
      <a:lvl9pPr marL="4820831" indent="-283578" algn="l" defTabSz="1134313"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9pPr>
    </p:bodyStyle>
    <p:otherStyle>
      <a:defPPr>
        <a:defRPr lang="en-US"/>
      </a:defPPr>
      <a:lvl1pPr marL="0" algn="l" defTabSz="1134313" rtl="0" eaLnBrk="1" latinLnBrk="0" hangingPunct="1">
        <a:defRPr sz="2233" kern="1200">
          <a:solidFill>
            <a:schemeClr val="tx1"/>
          </a:solidFill>
          <a:latin typeface="+mn-lt"/>
          <a:ea typeface="+mn-ea"/>
          <a:cs typeface="+mn-cs"/>
        </a:defRPr>
      </a:lvl1pPr>
      <a:lvl2pPr marL="567157" algn="l" defTabSz="1134313" rtl="0" eaLnBrk="1" latinLnBrk="0" hangingPunct="1">
        <a:defRPr sz="2233" kern="1200">
          <a:solidFill>
            <a:schemeClr val="tx1"/>
          </a:solidFill>
          <a:latin typeface="+mn-lt"/>
          <a:ea typeface="+mn-ea"/>
          <a:cs typeface="+mn-cs"/>
        </a:defRPr>
      </a:lvl2pPr>
      <a:lvl3pPr marL="1134313" algn="l" defTabSz="1134313" rtl="0" eaLnBrk="1" latinLnBrk="0" hangingPunct="1">
        <a:defRPr sz="2233" kern="1200">
          <a:solidFill>
            <a:schemeClr val="tx1"/>
          </a:solidFill>
          <a:latin typeface="+mn-lt"/>
          <a:ea typeface="+mn-ea"/>
          <a:cs typeface="+mn-cs"/>
        </a:defRPr>
      </a:lvl3pPr>
      <a:lvl4pPr marL="1701470" algn="l" defTabSz="1134313" rtl="0" eaLnBrk="1" latinLnBrk="0" hangingPunct="1">
        <a:defRPr sz="2233" kern="1200">
          <a:solidFill>
            <a:schemeClr val="tx1"/>
          </a:solidFill>
          <a:latin typeface="+mn-lt"/>
          <a:ea typeface="+mn-ea"/>
          <a:cs typeface="+mn-cs"/>
        </a:defRPr>
      </a:lvl4pPr>
      <a:lvl5pPr marL="2268626" algn="l" defTabSz="1134313" rtl="0" eaLnBrk="1" latinLnBrk="0" hangingPunct="1">
        <a:defRPr sz="2233" kern="1200">
          <a:solidFill>
            <a:schemeClr val="tx1"/>
          </a:solidFill>
          <a:latin typeface="+mn-lt"/>
          <a:ea typeface="+mn-ea"/>
          <a:cs typeface="+mn-cs"/>
        </a:defRPr>
      </a:lvl5pPr>
      <a:lvl6pPr marL="2835783" algn="l" defTabSz="1134313" rtl="0" eaLnBrk="1" latinLnBrk="0" hangingPunct="1">
        <a:defRPr sz="2233" kern="1200">
          <a:solidFill>
            <a:schemeClr val="tx1"/>
          </a:solidFill>
          <a:latin typeface="+mn-lt"/>
          <a:ea typeface="+mn-ea"/>
          <a:cs typeface="+mn-cs"/>
        </a:defRPr>
      </a:lvl6pPr>
      <a:lvl7pPr marL="3402940" algn="l" defTabSz="1134313" rtl="0" eaLnBrk="1" latinLnBrk="0" hangingPunct="1">
        <a:defRPr sz="2233" kern="1200">
          <a:solidFill>
            <a:schemeClr val="tx1"/>
          </a:solidFill>
          <a:latin typeface="+mn-lt"/>
          <a:ea typeface="+mn-ea"/>
          <a:cs typeface="+mn-cs"/>
        </a:defRPr>
      </a:lvl7pPr>
      <a:lvl8pPr marL="3970096" algn="l" defTabSz="1134313" rtl="0" eaLnBrk="1" latinLnBrk="0" hangingPunct="1">
        <a:defRPr sz="2233" kern="1200">
          <a:solidFill>
            <a:schemeClr val="tx1"/>
          </a:solidFill>
          <a:latin typeface="+mn-lt"/>
          <a:ea typeface="+mn-ea"/>
          <a:cs typeface="+mn-cs"/>
        </a:defRPr>
      </a:lvl8pPr>
      <a:lvl9pPr marL="4537253" algn="l" defTabSz="1134313" rtl="0" eaLnBrk="1" latinLnBrk="0" hangingPunct="1">
        <a:defRPr sz="22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 xmlns:a16="http://schemas.microsoft.com/office/drawing/2014/main" id="{31740BD8-E281-6670-66AA-9CBB3A2801FE}"/>
              </a:ext>
            </a:extLst>
          </p:cNvPr>
          <p:cNvPicPr>
            <a:picLocks noChangeAspect="1"/>
          </p:cNvPicPr>
          <p:nvPr/>
        </p:nvPicPr>
        <p:blipFill>
          <a:blip r:embed="rId3"/>
          <a:stretch>
            <a:fillRect/>
          </a:stretch>
        </p:blipFill>
        <p:spPr>
          <a:xfrm>
            <a:off x="257063" y="106077"/>
            <a:ext cx="1266937" cy="870063"/>
          </a:xfrm>
          <a:prstGeom prst="rect">
            <a:avLst/>
          </a:prstGeom>
        </p:spPr>
      </p:pic>
      <p:sp>
        <p:nvSpPr>
          <p:cNvPr id="24" name="Rectangle 23">
            <a:extLst>
              <a:ext uri="{FF2B5EF4-FFF2-40B4-BE49-F238E27FC236}">
                <a16:creationId xmlns="" xmlns:a16="http://schemas.microsoft.com/office/drawing/2014/main" id="{858B8000-4274-C3CD-A20E-6D9955CBFA4C}"/>
              </a:ext>
            </a:extLst>
          </p:cNvPr>
          <p:cNvSpPr/>
          <p:nvPr/>
        </p:nvSpPr>
        <p:spPr>
          <a:xfrm>
            <a:off x="1862667" y="158342"/>
            <a:ext cx="13004383" cy="714089"/>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endParaRPr lang="en-GB" b="1" kern="100" dirty="0">
              <a:solidFill>
                <a:schemeClr val="tx1">
                  <a:lumMod val="95000"/>
                  <a:lumOff val="5000"/>
                </a:schemeClr>
              </a:solidFill>
              <a:latin typeface="Times New Roman" panose="02020603050405020304" pitchFamily="18" charset="0"/>
              <a:cs typeface="Arial" panose="020B0604020202020204" pitchFamily="34" charset="0"/>
            </a:endParaRPr>
          </a:p>
          <a:p>
            <a:pPr algn="ctr">
              <a:lnSpc>
                <a:spcPct val="107000"/>
              </a:lnSpc>
              <a:spcAft>
                <a:spcPts val="800"/>
              </a:spcAft>
            </a:pPr>
            <a:r>
              <a:rPr lang="en-GB" b="1" dirty="0" smtClean="0">
                <a:solidFill>
                  <a:schemeClr val="tx1"/>
                </a:solidFill>
                <a:latin typeface="Times New Roman" pitchFamily="18" charset="0"/>
                <a:cs typeface="Times New Roman" pitchFamily="18" charset="0"/>
              </a:rPr>
              <a:t>DEVELOPMENT OF </a:t>
            </a:r>
            <a:r>
              <a:rPr lang="en-GB" b="1" dirty="0">
                <a:solidFill>
                  <a:schemeClr val="tx1"/>
                </a:solidFill>
                <a:latin typeface="Times New Roman" pitchFamily="18" charset="0"/>
                <a:cs typeface="Times New Roman" pitchFamily="18" charset="0"/>
              </a:rPr>
              <a:t>COST ESTIMATION OPTIMIZATION MODEL FOR CIVIL ENGINEERING CONSTRUCTION PROJECTS USING MACHINE LEARNING TECHNIQUES</a:t>
            </a:r>
            <a:endParaRPr lang="en-GB" dirty="0">
              <a:solidFill>
                <a:schemeClr val="tx1"/>
              </a:solidFill>
              <a:latin typeface="Times New Roman" pitchFamily="18" charset="0"/>
              <a:cs typeface="Times New Roman" pitchFamily="18" charset="0"/>
            </a:endParaRPr>
          </a:p>
          <a:p>
            <a:pPr marL="0" marR="0" algn="ctr">
              <a:lnSpc>
                <a:spcPct val="107000"/>
              </a:lnSpc>
              <a:spcBef>
                <a:spcPts val="0"/>
              </a:spcBef>
              <a:spcAft>
                <a:spcPts val="800"/>
              </a:spcAft>
            </a:pPr>
            <a:endParaRPr lang="en-GB" sz="1800" kern="1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5" name="Rectangle 24">
            <a:extLst>
              <a:ext uri="{FF2B5EF4-FFF2-40B4-BE49-F238E27FC236}">
                <a16:creationId xmlns="" xmlns:a16="http://schemas.microsoft.com/office/drawing/2014/main" id="{4FA58883-B17E-8BE0-A6A8-F83CAE52BEA1}"/>
              </a:ext>
            </a:extLst>
          </p:cNvPr>
          <p:cNvSpPr/>
          <p:nvPr/>
        </p:nvSpPr>
        <p:spPr>
          <a:xfrm>
            <a:off x="257063" y="1181003"/>
            <a:ext cx="5638394" cy="917395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ctr"/>
            <a:r>
              <a:rPr lang="en-GB"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INTRODUCTION</a:t>
            </a:r>
          </a:p>
          <a:p>
            <a:pPr algn="just"/>
            <a:endParaRPr lang="en-GB"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1600" b="1"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Research Aim</a:t>
            </a:r>
            <a:r>
              <a:rPr lang="en-GB" sz="1600"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tx1"/>
                </a:solidFill>
                <a:latin typeface="Times New Roman" pitchFamily="18" charset="0"/>
                <a:cs typeface="Times New Roman" pitchFamily="18" charset="0"/>
              </a:rPr>
              <a:t>Develop a machine learning-based cost estimation optimization model for civil engineering construction projects in Nigeria. This model will improve the accuracy and efficiency of cost estimations compared to traditional methods used in the civil engineering industry</a:t>
            </a:r>
            <a:r>
              <a:rPr lang="en-US" sz="1600" dirty="0" smtClean="0">
                <a:solidFill>
                  <a:schemeClr val="tx1"/>
                </a:solidFill>
                <a:latin typeface="Times New Roman" pitchFamily="18" charset="0"/>
                <a:cs typeface="Times New Roman" pitchFamily="18" charset="0"/>
              </a:rPr>
              <a:t>.</a:t>
            </a:r>
          </a:p>
          <a:p>
            <a:pPr algn="just"/>
            <a:endParaRPr lang="en-US" sz="16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GB" sz="1600" b="1"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Objectives</a:t>
            </a:r>
          </a:p>
          <a:p>
            <a:pPr algn="just"/>
            <a:r>
              <a:rPr lang="en-US" sz="1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 Use advanced machine learning algorithms to identify key patterns and predictors for accurate cost estimation.</a:t>
            </a:r>
          </a:p>
          <a:p>
            <a:pPr algn="just"/>
            <a:r>
              <a:rPr lang="en-US" sz="1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 Develop a user-friendly interface for real-time cost estimation based on project specifications.</a:t>
            </a:r>
          </a:p>
          <a:p>
            <a:pPr algn="just"/>
            <a:r>
              <a:rPr lang="en-US" sz="1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 Validate models with cross-validation and benchmark against historical data and real-world case studies.</a:t>
            </a:r>
            <a:endParaRPr lang="en-GB"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1200"/>
              </a:spcBef>
            </a:pPr>
            <a:r>
              <a:rPr lang="en-GB" sz="1600" b="1" dirty="0" smtClean="0">
                <a:solidFill>
                  <a:schemeClr val="tx1"/>
                </a:solidFill>
                <a:effectLst/>
                <a:latin typeface="Times New Roman" panose="02020603050405020304" pitchFamily="18" charset="0"/>
                <a:ea typeface="Calibri" panose="020F0502020204030204" pitchFamily="34" charset="0"/>
                <a:cs typeface="Times New Roman" pitchFamily="18" charset="0"/>
              </a:rPr>
              <a:t>Significance </a:t>
            </a:r>
            <a:r>
              <a:rPr lang="en-GB" sz="1600" b="1" dirty="0">
                <a:solidFill>
                  <a:schemeClr val="tx1"/>
                </a:solidFill>
                <a:effectLst/>
                <a:latin typeface="Times New Roman" panose="02020603050405020304" pitchFamily="18" charset="0"/>
                <a:ea typeface="Calibri" panose="020F0502020204030204" pitchFamily="34" charset="0"/>
                <a:cs typeface="Times New Roman" pitchFamily="18" charset="0"/>
              </a:rPr>
              <a:t>of the Study</a:t>
            </a:r>
            <a:r>
              <a:rPr lang="en-GB" sz="1600"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solidFill>
                  <a:schemeClr val="tx1"/>
                </a:solidFill>
                <a:latin typeface="Times New Roman" panose="02020603050405020304" pitchFamily="18" charset="0"/>
                <a:ea typeface="Calibri" panose="020F0502020204030204" pitchFamily="34" charset="0"/>
                <a:cs typeface="Times New Roman" pitchFamily="18" charset="0"/>
              </a:rPr>
              <a:t>Accurate cost estimation in Nigeria's building construction sector is challenging due to the complexity of designs, fluctuating material prices, and evolving regulations. Traditional methods based on historical data and expert judgment often fail to address these issues effectively</a:t>
            </a:r>
            <a:r>
              <a:rPr lang="en-US" sz="1600" kern="100" dirty="0" smtClean="0">
                <a:solidFill>
                  <a:schemeClr val="tx1"/>
                </a:solidFill>
                <a:latin typeface="Times New Roman" panose="02020603050405020304" pitchFamily="18" charset="0"/>
                <a:ea typeface="Calibri" panose="020F0502020204030204" pitchFamily="34" charset="0"/>
                <a:cs typeface="Times New Roman" pitchFamily="18" charset="0"/>
              </a:rPr>
              <a:t>.</a:t>
            </a:r>
          </a:p>
          <a:p>
            <a:pPr algn="just">
              <a:spcBef>
                <a:spcPts val="1200"/>
              </a:spcBef>
            </a:pPr>
            <a:r>
              <a:rPr lang="en-GB" sz="1600" b="1" dirty="0" smtClean="0">
                <a:solidFill>
                  <a:schemeClr val="tx1"/>
                </a:solidFill>
                <a:effectLst/>
                <a:latin typeface="Times New Roman" panose="02020603050405020304" pitchFamily="18" charset="0"/>
                <a:ea typeface="Calibri" panose="020F0502020204030204" pitchFamily="34" charset="0"/>
                <a:cs typeface="Times New Roman" pitchFamily="18" charset="0"/>
              </a:rPr>
              <a:t>Scope of the Study</a:t>
            </a:r>
            <a:r>
              <a:rPr lang="en-GB" sz="1600" b="1" kern="100" dirty="0" smtClean="0">
                <a:solidFill>
                  <a:schemeClr val="tx1"/>
                </a:solidFill>
                <a:latin typeface="Times New Roman" panose="02020603050405020304" pitchFamily="18" charset="0"/>
                <a:ea typeface="Calibri" panose="020F0502020204030204" pitchFamily="34" charset="0"/>
                <a:cs typeface="Times New Roman" pitchFamily="18" charset="0"/>
              </a:rPr>
              <a:t>: </a:t>
            </a:r>
            <a:r>
              <a:rPr lang="en-US" sz="1600" dirty="0">
                <a:solidFill>
                  <a:schemeClr val="tx1"/>
                </a:solidFill>
                <a:latin typeface="Times New Roman" pitchFamily="18" charset="0"/>
                <a:cs typeface="Times New Roman" pitchFamily="18" charset="0"/>
              </a:rPr>
              <a:t>This project will develop a machine learning model to optimize cost estimation for Nigerian building construction, using existing data and proven algorithms to create a user-friendly tool</a:t>
            </a:r>
            <a:r>
              <a:rPr lang="en-US" sz="1600" dirty="0" smtClean="0">
                <a:solidFill>
                  <a:schemeClr val="tx1"/>
                </a:solidFill>
                <a:latin typeface="Times New Roman" pitchFamily="18" charset="0"/>
                <a:cs typeface="Times New Roman" pitchFamily="18" charset="0"/>
              </a:rPr>
              <a:t>.</a:t>
            </a:r>
          </a:p>
          <a:p>
            <a:pPr algn="just">
              <a:spcBef>
                <a:spcPts val="1200"/>
              </a:spcBef>
            </a:pPr>
            <a:r>
              <a:rPr lang="en-GB" sz="1600" b="1" kern="100" dirty="0" smtClean="0">
                <a:solidFill>
                  <a:schemeClr val="tx1"/>
                </a:solidFill>
                <a:effectLst/>
                <a:latin typeface="Times New Roman" panose="02020603050405020304" pitchFamily="18" charset="0"/>
                <a:ea typeface="Calibri" panose="020F0502020204030204" pitchFamily="34" charset="0"/>
                <a:cs typeface="Times New Roman" pitchFamily="18" charset="0"/>
              </a:rPr>
              <a:t>Statement of the Problem</a:t>
            </a:r>
            <a:r>
              <a:rPr lang="en-GB" sz="1600" b="1" kern="100" dirty="0" smtClean="0">
                <a:solidFill>
                  <a:schemeClr val="tx1"/>
                </a:solidFill>
                <a:latin typeface="Times New Roman" pitchFamily="18" charset="0"/>
                <a:ea typeface="Calibri" panose="020F0502020204030204" pitchFamily="34" charset="0"/>
                <a:cs typeface="Times New Roman" pitchFamily="18" charset="0"/>
              </a:rPr>
              <a:t>:</a:t>
            </a:r>
            <a:r>
              <a:rPr lang="en-US" sz="1600" dirty="0" smtClean="0">
                <a:solidFill>
                  <a:schemeClr val="tx1"/>
                </a:solidFill>
                <a:latin typeface="Times New Roman" pitchFamily="18" charset="0"/>
                <a:cs typeface="Times New Roman" pitchFamily="18" charset="0"/>
              </a:rPr>
              <a:t> Cost estimations pose a persistent challenge in the civil engineering construction industry, especially in Nigeria. Traditional methods often struggle to capture the nuanced relationships among various cost-influencing factors unique to the Nigerian construction market. This study aims to develop a machine learning model capable of analyzing extensive datasets to uncover these intricate relationships. The goal is to enhance the accuracy of cost predictions for building construction projects in Nigeria.</a:t>
            </a:r>
            <a:endParaRPr lang="en-GB" sz="1600" b="1"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 xmlns:a16="http://schemas.microsoft.com/office/drawing/2014/main" id="{47148F99-6BC9-C28C-EDD3-4EF003D2E736}"/>
              </a:ext>
            </a:extLst>
          </p:cNvPr>
          <p:cNvSpPr/>
          <p:nvPr/>
        </p:nvSpPr>
        <p:spPr>
          <a:xfrm>
            <a:off x="6190253" y="1181003"/>
            <a:ext cx="4191000" cy="564651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lgn="just">
              <a:spcAft>
                <a:spcPts val="800"/>
              </a:spcAft>
            </a:pPr>
            <a:endParaRPr lang="en-US" b="1" u="sng"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1" algn="just">
              <a:spcAft>
                <a:spcPts val="800"/>
              </a:spcAft>
            </a:pPr>
            <a:r>
              <a:rPr lang="en-US" b="1" u="sng"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RESEARCH METHODOLOGY</a:t>
            </a:r>
          </a:p>
          <a:p>
            <a:pPr lvl="0"/>
            <a:endParaRPr lang="en-US" sz="1600" b="1" u="sng" kern="0" dirty="0" smtClean="0">
              <a:solidFill>
                <a:prstClr val="black">
                  <a:lumMod val="95000"/>
                  <a:lumOff val="5000"/>
                </a:prstClr>
              </a:solidFill>
              <a:latin typeface="Times New Roman" panose="02020603050405020304" pitchFamily="18" charset="0"/>
              <a:cs typeface="Times New Roman" pitchFamily="18" charset="0"/>
            </a:endParaRPr>
          </a:p>
          <a:p>
            <a:pPr lvl="0"/>
            <a:r>
              <a:rPr lang="en-US" sz="1600" b="1" kern="0" dirty="0" smtClean="0">
                <a:solidFill>
                  <a:prstClr val="black">
                    <a:lumMod val="95000"/>
                    <a:lumOff val="5000"/>
                  </a:prstClr>
                </a:solidFill>
                <a:latin typeface="Times New Roman" panose="02020603050405020304" pitchFamily="18" charset="0"/>
                <a:cs typeface="Times New Roman" pitchFamily="18" charset="0"/>
              </a:rPr>
              <a:t>Data </a:t>
            </a:r>
            <a:r>
              <a:rPr lang="en-US" sz="1600" b="1" kern="0" dirty="0">
                <a:solidFill>
                  <a:prstClr val="black">
                    <a:lumMod val="95000"/>
                    <a:lumOff val="5000"/>
                  </a:prstClr>
                </a:solidFill>
                <a:latin typeface="Times New Roman" panose="02020603050405020304" pitchFamily="18" charset="0"/>
                <a:cs typeface="Times New Roman" pitchFamily="18" charset="0"/>
              </a:rPr>
              <a:t>Collection</a:t>
            </a:r>
            <a:r>
              <a:rPr lang="en-US" sz="1600" kern="0" dirty="0" smtClean="0">
                <a:solidFill>
                  <a:prstClr val="black">
                    <a:lumMod val="95000"/>
                    <a:lumOff val="5000"/>
                  </a:prstClr>
                </a:solidFill>
                <a:latin typeface="Times New Roman" panose="02020603050405020304" pitchFamily="18" charset="0"/>
                <a:cs typeface="Times New Roman" pitchFamily="18" charset="0"/>
              </a:rPr>
              <a:t>: </a:t>
            </a:r>
            <a:r>
              <a:rPr lang="en-US" sz="1600" kern="0" dirty="0">
                <a:solidFill>
                  <a:prstClr val="black">
                    <a:lumMod val="95000"/>
                    <a:lumOff val="5000"/>
                  </a:prstClr>
                </a:solidFill>
                <a:latin typeface="Times New Roman" panose="02020603050405020304" pitchFamily="18" charset="0"/>
                <a:cs typeface="Times New Roman" pitchFamily="18" charset="0"/>
              </a:rPr>
              <a:t>Gather historical data on Nigerian construction projects (scope, materials, costs, labor, prices, schedules).</a:t>
            </a:r>
          </a:p>
          <a:p>
            <a:pPr lvl="0"/>
            <a:r>
              <a:rPr lang="en-US" sz="1600" kern="0" dirty="0">
                <a:solidFill>
                  <a:prstClr val="black">
                    <a:lumMod val="95000"/>
                    <a:lumOff val="5000"/>
                  </a:prstClr>
                </a:solidFill>
                <a:latin typeface="Times New Roman" panose="02020603050405020304" pitchFamily="18" charset="0"/>
                <a:cs typeface="Times New Roman" pitchFamily="18" charset="0"/>
              </a:rPr>
              <a:t>  </a:t>
            </a:r>
          </a:p>
          <a:p>
            <a:pPr lvl="0"/>
            <a:r>
              <a:rPr lang="en-US" sz="1600" b="1" kern="0" dirty="0" smtClean="0">
                <a:solidFill>
                  <a:prstClr val="black">
                    <a:lumMod val="95000"/>
                    <a:lumOff val="5000"/>
                  </a:prstClr>
                </a:solidFill>
                <a:latin typeface="Times New Roman" panose="02020603050405020304" pitchFamily="18" charset="0"/>
                <a:cs typeface="Times New Roman" pitchFamily="18" charset="0"/>
              </a:rPr>
              <a:t>Data </a:t>
            </a:r>
            <a:r>
              <a:rPr lang="en-US" sz="1600" b="1" kern="0" dirty="0">
                <a:solidFill>
                  <a:prstClr val="black">
                    <a:lumMod val="95000"/>
                    <a:lumOff val="5000"/>
                  </a:prstClr>
                </a:solidFill>
                <a:latin typeface="Times New Roman" panose="02020603050405020304" pitchFamily="18" charset="0"/>
                <a:cs typeface="Times New Roman" pitchFamily="18" charset="0"/>
              </a:rPr>
              <a:t>Preprocessing</a:t>
            </a:r>
            <a:r>
              <a:rPr lang="en-US" sz="1600" b="1" kern="0" dirty="0" smtClean="0">
                <a:solidFill>
                  <a:prstClr val="black">
                    <a:lumMod val="95000"/>
                    <a:lumOff val="5000"/>
                  </a:prstClr>
                </a:solidFill>
                <a:latin typeface="Times New Roman" panose="02020603050405020304" pitchFamily="18" charset="0"/>
                <a:cs typeface="Times New Roman" pitchFamily="18" charset="0"/>
              </a:rPr>
              <a:t>: </a:t>
            </a:r>
            <a:r>
              <a:rPr lang="en-US" sz="1600" kern="0" dirty="0">
                <a:solidFill>
                  <a:prstClr val="black">
                    <a:lumMod val="95000"/>
                    <a:lumOff val="5000"/>
                  </a:prstClr>
                </a:solidFill>
                <a:latin typeface="Times New Roman" panose="02020603050405020304" pitchFamily="18" charset="0"/>
                <a:cs typeface="Times New Roman" pitchFamily="18" charset="0"/>
              </a:rPr>
              <a:t>Clean, handle missing values, engineer features.</a:t>
            </a:r>
          </a:p>
          <a:p>
            <a:pPr lvl="0"/>
            <a:r>
              <a:rPr lang="en-US" sz="1600" kern="0" dirty="0">
                <a:solidFill>
                  <a:prstClr val="black">
                    <a:lumMod val="95000"/>
                    <a:lumOff val="5000"/>
                  </a:prstClr>
                </a:solidFill>
                <a:latin typeface="Times New Roman" panose="02020603050405020304" pitchFamily="18" charset="0"/>
                <a:cs typeface="Times New Roman" pitchFamily="18" charset="0"/>
              </a:rPr>
              <a:t>  </a:t>
            </a:r>
          </a:p>
          <a:p>
            <a:pPr lvl="0"/>
            <a:r>
              <a:rPr lang="en-US" sz="1600" b="1" kern="0" dirty="0" smtClean="0">
                <a:solidFill>
                  <a:prstClr val="black">
                    <a:lumMod val="95000"/>
                    <a:lumOff val="5000"/>
                  </a:prstClr>
                </a:solidFill>
                <a:latin typeface="Times New Roman" panose="02020603050405020304" pitchFamily="18" charset="0"/>
                <a:cs typeface="Times New Roman" pitchFamily="18" charset="0"/>
              </a:rPr>
              <a:t>Model Development</a:t>
            </a:r>
            <a:r>
              <a:rPr lang="en-US" sz="1600" kern="0" dirty="0" smtClean="0">
                <a:solidFill>
                  <a:prstClr val="black">
                    <a:lumMod val="95000"/>
                    <a:lumOff val="5000"/>
                  </a:prstClr>
                </a:solidFill>
                <a:latin typeface="Times New Roman" panose="02020603050405020304" pitchFamily="18" charset="0"/>
                <a:cs typeface="Times New Roman" pitchFamily="18" charset="0"/>
              </a:rPr>
              <a:t>: </a:t>
            </a:r>
            <a:r>
              <a:rPr lang="en-US" sz="1600" kern="0" dirty="0">
                <a:solidFill>
                  <a:prstClr val="black">
                    <a:lumMod val="95000"/>
                    <a:lumOff val="5000"/>
                  </a:prstClr>
                </a:solidFill>
                <a:latin typeface="Times New Roman" panose="02020603050405020304" pitchFamily="18" charset="0"/>
                <a:cs typeface="Times New Roman" pitchFamily="18" charset="0"/>
              </a:rPr>
              <a:t>Use Regression, Decision Trees, Random Forests, SVM.</a:t>
            </a:r>
          </a:p>
          <a:p>
            <a:pPr lvl="0"/>
            <a:r>
              <a:rPr lang="en-US" sz="1600" kern="0" dirty="0">
                <a:solidFill>
                  <a:prstClr val="black">
                    <a:lumMod val="95000"/>
                    <a:lumOff val="5000"/>
                  </a:prstClr>
                </a:solidFill>
                <a:latin typeface="Times New Roman" panose="02020603050405020304" pitchFamily="18" charset="0"/>
                <a:cs typeface="Times New Roman" pitchFamily="18" charset="0"/>
              </a:rPr>
              <a:t>  </a:t>
            </a:r>
          </a:p>
          <a:p>
            <a:pPr lvl="0"/>
            <a:r>
              <a:rPr lang="en-US" sz="1600" b="1" kern="0" dirty="0" smtClean="0">
                <a:solidFill>
                  <a:prstClr val="black">
                    <a:lumMod val="95000"/>
                    <a:lumOff val="5000"/>
                  </a:prstClr>
                </a:solidFill>
                <a:latin typeface="Times New Roman" panose="02020603050405020304" pitchFamily="18" charset="0"/>
                <a:cs typeface="Times New Roman" pitchFamily="18" charset="0"/>
              </a:rPr>
              <a:t>Model  Evaluation and Optimization</a:t>
            </a:r>
            <a:r>
              <a:rPr lang="en-US" sz="1600" kern="0" dirty="0" smtClean="0">
                <a:solidFill>
                  <a:prstClr val="black">
                    <a:lumMod val="95000"/>
                    <a:lumOff val="5000"/>
                  </a:prstClr>
                </a:solidFill>
                <a:latin typeface="Times New Roman" panose="02020603050405020304" pitchFamily="18" charset="0"/>
                <a:cs typeface="Times New Roman" pitchFamily="18" charset="0"/>
              </a:rPr>
              <a:t>: </a:t>
            </a:r>
            <a:r>
              <a:rPr lang="en-US" sz="1600" kern="0" dirty="0">
                <a:solidFill>
                  <a:prstClr val="black">
                    <a:lumMod val="95000"/>
                    <a:lumOff val="5000"/>
                  </a:prstClr>
                </a:solidFill>
                <a:latin typeface="Times New Roman" panose="02020603050405020304" pitchFamily="18" charset="0"/>
                <a:cs typeface="Times New Roman" pitchFamily="18" charset="0"/>
              </a:rPr>
              <a:t>Evaluate with MSE, R-squared, optimize </a:t>
            </a:r>
            <a:r>
              <a:rPr lang="en-US" sz="1600" kern="0" dirty="0" err="1">
                <a:solidFill>
                  <a:prstClr val="black">
                    <a:lumMod val="95000"/>
                    <a:lumOff val="5000"/>
                  </a:prstClr>
                </a:solidFill>
                <a:latin typeface="Times New Roman" panose="02020603050405020304" pitchFamily="18" charset="0"/>
                <a:cs typeface="Times New Roman" pitchFamily="18" charset="0"/>
              </a:rPr>
              <a:t>hyperparameters</a:t>
            </a:r>
            <a:r>
              <a:rPr lang="en-US" sz="1600" kern="0" dirty="0">
                <a:solidFill>
                  <a:prstClr val="black">
                    <a:lumMod val="95000"/>
                    <a:lumOff val="5000"/>
                  </a:prstClr>
                </a:solidFill>
                <a:latin typeface="Times New Roman" panose="02020603050405020304" pitchFamily="18" charset="0"/>
                <a:cs typeface="Times New Roman" pitchFamily="18" charset="0"/>
              </a:rPr>
              <a:t>.</a:t>
            </a:r>
          </a:p>
          <a:p>
            <a:pPr lvl="0"/>
            <a:r>
              <a:rPr lang="en-US" sz="1600" kern="0" dirty="0">
                <a:solidFill>
                  <a:prstClr val="black">
                    <a:lumMod val="95000"/>
                    <a:lumOff val="5000"/>
                  </a:prstClr>
                </a:solidFill>
                <a:latin typeface="Times New Roman" panose="02020603050405020304" pitchFamily="18" charset="0"/>
                <a:cs typeface="Times New Roman" pitchFamily="18" charset="0"/>
              </a:rPr>
              <a:t>  </a:t>
            </a:r>
          </a:p>
          <a:p>
            <a:pPr lvl="0"/>
            <a:r>
              <a:rPr lang="en-US" sz="1600" b="1" kern="0" dirty="0" smtClean="0">
                <a:solidFill>
                  <a:prstClr val="black">
                    <a:lumMod val="95000"/>
                    <a:lumOff val="5000"/>
                  </a:prstClr>
                </a:solidFill>
                <a:latin typeface="Times New Roman" panose="02020603050405020304" pitchFamily="18" charset="0"/>
                <a:cs typeface="Times New Roman" pitchFamily="18" charset="0"/>
              </a:rPr>
              <a:t>Model  Validation and Deployment</a:t>
            </a:r>
            <a:r>
              <a:rPr lang="en-US" sz="1600" kern="0" dirty="0" smtClean="0">
                <a:solidFill>
                  <a:prstClr val="black">
                    <a:lumMod val="95000"/>
                    <a:lumOff val="5000"/>
                  </a:prstClr>
                </a:solidFill>
                <a:latin typeface="Times New Roman" panose="02020603050405020304" pitchFamily="18" charset="0"/>
                <a:cs typeface="Times New Roman" pitchFamily="18" charset="0"/>
              </a:rPr>
              <a:t>: </a:t>
            </a:r>
            <a:r>
              <a:rPr lang="en-US" sz="1600" kern="0" dirty="0">
                <a:solidFill>
                  <a:prstClr val="black">
                    <a:lumMod val="95000"/>
                    <a:lumOff val="5000"/>
                  </a:prstClr>
                </a:solidFill>
                <a:latin typeface="Times New Roman" panose="02020603050405020304" pitchFamily="18" charset="0"/>
                <a:cs typeface="Times New Roman" pitchFamily="18" charset="0"/>
              </a:rPr>
              <a:t>Validate with unseen data, create user-friendly interface.</a:t>
            </a:r>
            <a:endParaRPr lang="en-US"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1" algn="just">
              <a:spcAft>
                <a:spcPts val="800"/>
              </a:spcAft>
            </a:pPr>
            <a:endParaRPr lang="en-US" sz="1400" b="1" u="sng" dirty="0" smtClean="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1" algn="just">
              <a:spcAft>
                <a:spcPts val="800"/>
              </a:spcAft>
            </a:pPr>
            <a:endParaRPr lang="en-GB" sz="1400" b="1"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R="0" lvl="1" algn="just">
              <a:spcBef>
                <a:spcPts val="0"/>
              </a:spcBef>
              <a:spcAft>
                <a:spcPts val="800"/>
              </a:spcAft>
            </a:pPr>
            <a:endParaRPr lang="en-GB" sz="1400" kern="100" dirty="0" smtClean="0">
              <a:ln w="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 xmlns:a16="http://schemas.microsoft.com/office/drawing/2014/main" id="{96485697-5DE3-7D35-ABE9-66461AC24F7C}"/>
              </a:ext>
            </a:extLst>
          </p:cNvPr>
          <p:cNvSpPr/>
          <p:nvPr/>
        </p:nvSpPr>
        <p:spPr>
          <a:xfrm>
            <a:off x="6190252" y="7021286"/>
            <a:ext cx="4191001" cy="3333676"/>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u="sng" kern="0" dirty="0">
                <a:solidFill>
                  <a:schemeClr val="tx1"/>
                </a:solidFill>
                <a:effectLst/>
                <a:latin typeface="Times New Roman" panose="02020603050405020304" pitchFamily="18" charset="0"/>
                <a:ea typeface="Calibri" panose="020F0502020204030204" pitchFamily="34" charset="0"/>
              </a:rPr>
              <a:t>EXPECTED </a:t>
            </a:r>
            <a:r>
              <a:rPr lang="en-GB" sz="1800" b="1" u="sng" kern="0" dirty="0" smtClean="0">
                <a:solidFill>
                  <a:schemeClr val="tx1"/>
                </a:solidFill>
                <a:effectLst/>
                <a:latin typeface="Times New Roman" panose="02020603050405020304" pitchFamily="18" charset="0"/>
                <a:ea typeface="Calibri" panose="020F0502020204030204" pitchFamily="34" charset="0"/>
              </a:rPr>
              <a:t>RESULT</a:t>
            </a:r>
          </a:p>
          <a:p>
            <a:pPr algn="ctr"/>
            <a:endParaRPr lang="en-US" kern="0" dirty="0">
              <a:solidFill>
                <a:schemeClr val="tx1">
                  <a:lumMod val="95000"/>
                  <a:lumOff val="5000"/>
                </a:schemeClr>
              </a:solidFill>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1600" kern="0" dirty="0" smtClean="0">
                <a:solidFill>
                  <a:schemeClr val="tx1">
                    <a:lumMod val="95000"/>
                    <a:lumOff val="5000"/>
                  </a:schemeClr>
                </a:solidFill>
                <a:latin typeface="Times New Roman" panose="02020603050405020304" pitchFamily="18" charset="0"/>
                <a:ea typeface="Calibri" panose="020F0502020204030204" pitchFamily="34" charset="0"/>
              </a:rPr>
              <a:t>Develop </a:t>
            </a:r>
            <a:r>
              <a:rPr lang="en-US" sz="1600" kern="0" dirty="0">
                <a:solidFill>
                  <a:schemeClr val="tx1">
                    <a:lumMod val="95000"/>
                    <a:lumOff val="5000"/>
                  </a:schemeClr>
                </a:solidFill>
                <a:latin typeface="Times New Roman" panose="02020603050405020304" pitchFamily="18" charset="0"/>
                <a:ea typeface="Calibri" panose="020F0502020204030204" pitchFamily="34" charset="0"/>
              </a:rPr>
              <a:t>ML-based cost estimation model for Nigerian civil projects.</a:t>
            </a:r>
          </a:p>
          <a:p>
            <a:pPr marL="285750" indent="-285750" algn="just">
              <a:buFont typeface="Arial" panose="020B0604020202020204" pitchFamily="34" charset="0"/>
              <a:buChar char="•"/>
            </a:pPr>
            <a:r>
              <a:rPr lang="en-US" sz="1600" kern="0" dirty="0" smtClean="0">
                <a:solidFill>
                  <a:schemeClr val="tx1">
                    <a:lumMod val="95000"/>
                    <a:lumOff val="5000"/>
                  </a:schemeClr>
                </a:solidFill>
                <a:latin typeface="Times New Roman" panose="02020603050405020304" pitchFamily="18" charset="0"/>
                <a:ea typeface="Calibri" panose="020F0502020204030204" pitchFamily="34" charset="0"/>
              </a:rPr>
              <a:t>Improve </a:t>
            </a:r>
            <a:r>
              <a:rPr lang="en-US" sz="1600" kern="0" dirty="0">
                <a:solidFill>
                  <a:schemeClr val="tx1">
                    <a:lumMod val="95000"/>
                    <a:lumOff val="5000"/>
                  </a:schemeClr>
                </a:solidFill>
                <a:latin typeface="Times New Roman" panose="02020603050405020304" pitchFamily="18" charset="0"/>
                <a:ea typeface="Calibri" panose="020F0502020204030204" pitchFamily="34" charset="0"/>
              </a:rPr>
              <a:t>accuracy and efficiency over traditional methods.</a:t>
            </a:r>
          </a:p>
          <a:p>
            <a:pPr marL="285750" indent="-285750" algn="just">
              <a:buFont typeface="Arial" panose="020B0604020202020204" pitchFamily="34" charset="0"/>
              <a:buChar char="•"/>
            </a:pPr>
            <a:r>
              <a:rPr lang="en-US" sz="1600" kern="0" dirty="0" smtClean="0">
                <a:solidFill>
                  <a:schemeClr val="tx1">
                    <a:lumMod val="95000"/>
                    <a:lumOff val="5000"/>
                  </a:schemeClr>
                </a:solidFill>
                <a:latin typeface="Times New Roman" panose="02020603050405020304" pitchFamily="18" charset="0"/>
                <a:ea typeface="Calibri" panose="020F0502020204030204" pitchFamily="34" charset="0"/>
              </a:rPr>
              <a:t>Enhance </a:t>
            </a:r>
            <a:r>
              <a:rPr lang="en-US" sz="1600" kern="0" dirty="0">
                <a:solidFill>
                  <a:schemeClr val="tx1">
                    <a:lumMod val="95000"/>
                    <a:lumOff val="5000"/>
                  </a:schemeClr>
                </a:solidFill>
                <a:latin typeface="Times New Roman" panose="02020603050405020304" pitchFamily="18" charset="0"/>
                <a:ea typeface="Calibri" panose="020F0502020204030204" pitchFamily="34" charset="0"/>
              </a:rPr>
              <a:t>decision-making for planning and budgeting.</a:t>
            </a:r>
          </a:p>
          <a:p>
            <a:pPr marL="285750" indent="-285750" algn="just">
              <a:buFont typeface="Arial" panose="020B0604020202020204" pitchFamily="34" charset="0"/>
              <a:buChar char="•"/>
            </a:pPr>
            <a:r>
              <a:rPr lang="en-US" sz="1600" kern="0" dirty="0" smtClean="0">
                <a:solidFill>
                  <a:schemeClr val="tx1">
                    <a:lumMod val="95000"/>
                    <a:lumOff val="5000"/>
                  </a:schemeClr>
                </a:solidFill>
                <a:latin typeface="Times New Roman" panose="02020603050405020304" pitchFamily="18" charset="0"/>
                <a:ea typeface="Calibri" panose="020F0502020204030204" pitchFamily="34" charset="0"/>
              </a:rPr>
              <a:t>Increase </a:t>
            </a:r>
            <a:r>
              <a:rPr lang="en-US" sz="1600" kern="0" dirty="0">
                <a:solidFill>
                  <a:schemeClr val="tx1">
                    <a:lumMod val="95000"/>
                    <a:lumOff val="5000"/>
                  </a:schemeClr>
                </a:solidFill>
                <a:latin typeface="Times New Roman" panose="02020603050405020304" pitchFamily="18" charset="0"/>
                <a:ea typeface="Calibri" panose="020F0502020204030204" pitchFamily="34" charset="0"/>
              </a:rPr>
              <a:t>transparency and stakeholder confidence.</a:t>
            </a:r>
          </a:p>
          <a:p>
            <a:pPr marL="285750" indent="-285750" algn="just">
              <a:buFont typeface="Arial" panose="020B0604020202020204" pitchFamily="34" charset="0"/>
              <a:buChar char="•"/>
            </a:pPr>
            <a:r>
              <a:rPr lang="en-US" sz="1600" kern="0" dirty="0" smtClean="0">
                <a:solidFill>
                  <a:schemeClr val="tx1">
                    <a:lumMod val="95000"/>
                    <a:lumOff val="5000"/>
                  </a:schemeClr>
                </a:solidFill>
                <a:latin typeface="Times New Roman" panose="02020603050405020304" pitchFamily="18" charset="0"/>
                <a:ea typeface="Calibri" panose="020F0502020204030204" pitchFamily="34" charset="0"/>
              </a:rPr>
              <a:t>Create </a:t>
            </a:r>
            <a:r>
              <a:rPr lang="en-US" sz="1600" kern="0" dirty="0">
                <a:solidFill>
                  <a:schemeClr val="tx1">
                    <a:lumMod val="95000"/>
                    <a:lumOff val="5000"/>
                  </a:schemeClr>
                </a:solidFill>
                <a:latin typeface="Times New Roman" panose="02020603050405020304" pitchFamily="18" charset="0"/>
                <a:ea typeface="Calibri" panose="020F0502020204030204" pitchFamily="34" charset="0"/>
              </a:rPr>
              <a:t>a user-friendly software interface for the Nigerian construction industry.</a:t>
            </a:r>
            <a:endParaRPr lang="en-GB" sz="16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 name="Rectangle 2">
            <a:extLst>
              <a:ext uri="{FF2B5EF4-FFF2-40B4-BE49-F238E27FC236}">
                <a16:creationId xmlns="" xmlns:a16="http://schemas.microsoft.com/office/drawing/2014/main" id="{08C4C8B8-4117-FCEA-E152-841ABBF10875}"/>
              </a:ext>
            </a:extLst>
          </p:cNvPr>
          <p:cNvSpPr/>
          <p:nvPr/>
        </p:nvSpPr>
        <p:spPr>
          <a:xfrm>
            <a:off x="10676048" y="1181004"/>
            <a:ext cx="4191002" cy="917395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b="1" u="sng" kern="0"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itchFamily="18" charset="0"/>
            </a:endParaRPr>
          </a:p>
          <a:p>
            <a:pPr algn="ctr"/>
            <a:r>
              <a:rPr lang="en-GB" b="1" u="sng" kern="0" dirty="0" smtClean="0">
                <a:solidFill>
                  <a:schemeClr val="tx1">
                    <a:lumMod val="95000"/>
                    <a:lumOff val="5000"/>
                  </a:schemeClr>
                </a:solidFill>
                <a:effectLst/>
                <a:latin typeface="Times New Roman" panose="02020603050405020304" pitchFamily="18" charset="0"/>
                <a:ea typeface="Calibri" panose="020F0502020204030204" pitchFamily="34" charset="0"/>
                <a:cs typeface="Times New Roman" pitchFamily="18" charset="0"/>
              </a:rPr>
              <a:t>REFERENCES</a:t>
            </a:r>
          </a:p>
          <a:p>
            <a:endParaRPr lang="en-US" b="1" u="sng" kern="0" dirty="0" smtClean="0">
              <a:solidFill>
                <a:schemeClr val="tx1">
                  <a:lumMod val="95000"/>
                  <a:lumOff val="5000"/>
                </a:schemeClr>
              </a:solidFill>
              <a:latin typeface="Times New Roman" panose="02020603050405020304" pitchFamily="18" charset="0"/>
              <a:cs typeface="Times New Roman" pitchFamily="18" charset="0"/>
            </a:endParaRPr>
          </a:p>
          <a:p>
            <a:pPr indent="-457200"/>
            <a:r>
              <a:rPr lang="en-GB" sz="1600" dirty="0" err="1" smtClean="0">
                <a:solidFill>
                  <a:schemeClr val="tx1"/>
                </a:solidFill>
                <a:latin typeface="Times New Roman" pitchFamily="18" charset="0"/>
                <a:cs typeface="Times New Roman" pitchFamily="18" charset="0"/>
              </a:rPr>
              <a:t>Elfaki</a:t>
            </a:r>
            <a:r>
              <a:rPr lang="en-GB" sz="1600" dirty="0" smtClean="0">
                <a:solidFill>
                  <a:schemeClr val="tx1"/>
                </a:solidFill>
                <a:latin typeface="Times New Roman" pitchFamily="18" charset="0"/>
                <a:cs typeface="Times New Roman" pitchFamily="18" charset="0"/>
              </a:rPr>
              <a:t>, A. O., </a:t>
            </a:r>
            <a:r>
              <a:rPr lang="en-GB" sz="1600" dirty="0" err="1" smtClean="0">
                <a:solidFill>
                  <a:schemeClr val="tx1"/>
                </a:solidFill>
                <a:latin typeface="Times New Roman" pitchFamily="18" charset="0"/>
                <a:cs typeface="Times New Roman" pitchFamily="18" charset="0"/>
              </a:rPr>
              <a:t>Alatawi</a:t>
            </a:r>
            <a:r>
              <a:rPr lang="en-GB" sz="1600" dirty="0" smtClean="0">
                <a:solidFill>
                  <a:schemeClr val="tx1"/>
                </a:solidFill>
                <a:latin typeface="Times New Roman" pitchFamily="18" charset="0"/>
                <a:cs typeface="Times New Roman" pitchFamily="18" charset="0"/>
              </a:rPr>
              <a:t>, S., &amp; </a:t>
            </a:r>
            <a:r>
              <a:rPr lang="en-GB" sz="1600" dirty="0" err="1" smtClean="0">
                <a:solidFill>
                  <a:schemeClr val="tx1"/>
                </a:solidFill>
                <a:latin typeface="Times New Roman" pitchFamily="18" charset="0"/>
                <a:cs typeface="Times New Roman" pitchFamily="18" charset="0"/>
              </a:rPr>
              <a:t>Abushandi</a:t>
            </a:r>
            <a:r>
              <a:rPr lang="en-GB" sz="1600" dirty="0" smtClean="0">
                <a:solidFill>
                  <a:schemeClr val="tx1"/>
                </a:solidFill>
                <a:latin typeface="Times New Roman" pitchFamily="18" charset="0"/>
                <a:cs typeface="Times New Roman" pitchFamily="18" charset="0"/>
              </a:rPr>
              <a:t>, E. (2014). Using intelligent techniques in construction project cost estimation: A 10-year survey. Advances in Civil Engineering, 2014, 1-11. [DOI: 10.1155/2014/159782].</a:t>
            </a:r>
          </a:p>
          <a:p>
            <a:pPr indent="-457200"/>
            <a:endParaRPr lang="en-GB" sz="1600" dirty="0" smtClean="0">
              <a:solidFill>
                <a:schemeClr val="tx1"/>
              </a:solidFill>
              <a:latin typeface="Times New Roman" pitchFamily="18" charset="0"/>
              <a:cs typeface="Times New Roman" pitchFamily="18" charset="0"/>
            </a:endParaRPr>
          </a:p>
          <a:p>
            <a:pPr indent="-457200"/>
            <a:r>
              <a:rPr lang="en-GB" sz="1600" dirty="0" err="1" smtClean="0">
                <a:solidFill>
                  <a:schemeClr val="tx1"/>
                </a:solidFill>
                <a:latin typeface="Times New Roman" pitchFamily="18" charset="0"/>
                <a:cs typeface="Times New Roman" pitchFamily="18" charset="0"/>
              </a:rPr>
              <a:t>Hegazy</a:t>
            </a:r>
            <a:r>
              <a:rPr lang="en-GB" sz="1600" dirty="0" smtClean="0">
                <a:solidFill>
                  <a:schemeClr val="tx1"/>
                </a:solidFill>
                <a:latin typeface="Times New Roman" pitchFamily="18" charset="0"/>
                <a:cs typeface="Times New Roman" pitchFamily="18" charset="0"/>
              </a:rPr>
              <a:t>, T. (2002). Computer-based construction project management. Upper Saddle River, NJ: Prentice Hall.</a:t>
            </a:r>
          </a:p>
          <a:p>
            <a:pPr indent="-457200"/>
            <a:endParaRPr lang="en-GB" sz="1600" dirty="0" smtClean="0">
              <a:solidFill>
                <a:schemeClr val="tx1"/>
              </a:solidFill>
              <a:latin typeface="Times New Roman" pitchFamily="18" charset="0"/>
              <a:cs typeface="Times New Roman" pitchFamily="18" charset="0"/>
            </a:endParaRPr>
          </a:p>
          <a:p>
            <a:pPr indent="-457200"/>
            <a:r>
              <a:rPr lang="en-GB" sz="1600" dirty="0" err="1" smtClean="0">
                <a:solidFill>
                  <a:schemeClr val="tx1"/>
                </a:solidFill>
                <a:latin typeface="Times New Roman" pitchFamily="18" charset="0"/>
                <a:cs typeface="Times New Roman" pitchFamily="18" charset="0"/>
              </a:rPr>
              <a:t>Ji</a:t>
            </a:r>
            <a:r>
              <a:rPr lang="en-GB" sz="1600" dirty="0" smtClean="0">
                <a:solidFill>
                  <a:schemeClr val="tx1"/>
                </a:solidFill>
                <a:latin typeface="Times New Roman" pitchFamily="18" charset="0"/>
                <a:cs typeface="Times New Roman" pitchFamily="18" charset="0"/>
              </a:rPr>
              <a:t>, S-H, et al. (2019). Cost estimation model using modified parameters for construction projects. Advances in Civil Engineering, 2019, 1-10. [DOI: 10.1155/2019/8290935].</a:t>
            </a:r>
          </a:p>
          <a:p>
            <a:pPr indent="-457200"/>
            <a:endParaRPr lang="en-GB" sz="1600" dirty="0" smtClean="0">
              <a:solidFill>
                <a:schemeClr val="tx1"/>
              </a:solidFill>
              <a:latin typeface="Times New Roman" pitchFamily="18" charset="0"/>
              <a:cs typeface="Times New Roman" pitchFamily="18" charset="0"/>
            </a:endParaRPr>
          </a:p>
          <a:p>
            <a:pPr indent="-457200"/>
            <a:r>
              <a:rPr lang="en-GB" sz="1600" dirty="0" err="1" smtClean="0">
                <a:solidFill>
                  <a:schemeClr val="tx1"/>
                </a:solidFill>
                <a:latin typeface="Times New Roman" pitchFamily="18" charset="0"/>
                <a:cs typeface="Times New Roman" pitchFamily="18" charset="0"/>
              </a:rPr>
              <a:t>Aamodt</a:t>
            </a:r>
            <a:r>
              <a:rPr lang="en-GB" sz="1600" dirty="0" smtClean="0">
                <a:solidFill>
                  <a:schemeClr val="tx1"/>
                </a:solidFill>
                <a:latin typeface="Times New Roman" pitchFamily="18" charset="0"/>
                <a:cs typeface="Times New Roman" pitchFamily="18" charset="0"/>
              </a:rPr>
              <a:t>, A., &amp; Plaza, E. (1994). Case-based reasoning: Foundational issues, methodological variations, and system approaches. AI Communications, 7(1), 39-59.</a:t>
            </a:r>
          </a:p>
          <a:p>
            <a:pPr indent="-457200"/>
            <a:endParaRPr lang="en-GB" sz="1600" dirty="0" smtClean="0">
              <a:solidFill>
                <a:schemeClr val="tx1"/>
              </a:solidFill>
              <a:latin typeface="Times New Roman" pitchFamily="18" charset="0"/>
              <a:cs typeface="Times New Roman" pitchFamily="18" charset="0"/>
            </a:endParaRPr>
          </a:p>
          <a:p>
            <a:pPr indent="-457200"/>
            <a:r>
              <a:rPr lang="en-GB" sz="1600" dirty="0" smtClean="0">
                <a:solidFill>
                  <a:schemeClr val="tx1"/>
                </a:solidFill>
                <a:latin typeface="Times New Roman" pitchFamily="18" charset="0"/>
                <a:cs typeface="Times New Roman" pitchFamily="18" charset="0"/>
              </a:rPr>
              <a:t>Caputo, A. C., &amp; </a:t>
            </a:r>
            <a:r>
              <a:rPr lang="en-GB" sz="1600" dirty="0" err="1" smtClean="0">
                <a:solidFill>
                  <a:schemeClr val="tx1"/>
                </a:solidFill>
                <a:latin typeface="Times New Roman" pitchFamily="18" charset="0"/>
                <a:cs typeface="Times New Roman" pitchFamily="18" charset="0"/>
              </a:rPr>
              <a:t>Pelagagge</a:t>
            </a:r>
            <a:r>
              <a:rPr lang="en-GB" sz="1600" dirty="0" smtClean="0">
                <a:solidFill>
                  <a:schemeClr val="tx1"/>
                </a:solidFill>
                <a:latin typeface="Times New Roman" pitchFamily="18" charset="0"/>
                <a:cs typeface="Times New Roman" pitchFamily="18" charset="0"/>
              </a:rPr>
              <a:t>, P. M. (2008). Parametric and neural methods for cost estimation of process vessels. International Journal of Production Economics, 112(2), 934-954.</a:t>
            </a:r>
          </a:p>
          <a:p>
            <a:pPr indent="-457200"/>
            <a:endParaRPr lang="en-GB" sz="1600" dirty="0" smtClean="0">
              <a:solidFill>
                <a:schemeClr val="tx1"/>
              </a:solidFill>
              <a:latin typeface="Times New Roman" pitchFamily="18" charset="0"/>
              <a:cs typeface="Times New Roman" pitchFamily="18" charset="0"/>
            </a:endParaRPr>
          </a:p>
          <a:p>
            <a:pPr indent="-457200"/>
            <a:r>
              <a:rPr lang="en-GB" sz="1600" dirty="0" err="1" smtClean="0">
                <a:solidFill>
                  <a:schemeClr val="tx1"/>
                </a:solidFill>
                <a:latin typeface="Times New Roman" pitchFamily="18" charset="0"/>
                <a:cs typeface="Times New Roman" pitchFamily="18" charset="0"/>
              </a:rPr>
              <a:t>Flyvbjerg</a:t>
            </a:r>
            <a:r>
              <a:rPr lang="en-GB" sz="1600" dirty="0" smtClean="0">
                <a:solidFill>
                  <a:schemeClr val="tx1"/>
                </a:solidFill>
                <a:latin typeface="Times New Roman" pitchFamily="18" charset="0"/>
                <a:cs typeface="Times New Roman" pitchFamily="18" charset="0"/>
              </a:rPr>
              <a:t>, B., </a:t>
            </a:r>
            <a:r>
              <a:rPr lang="en-GB" sz="1600" dirty="0" err="1" smtClean="0">
                <a:solidFill>
                  <a:schemeClr val="tx1"/>
                </a:solidFill>
                <a:latin typeface="Times New Roman" pitchFamily="18" charset="0"/>
                <a:cs typeface="Times New Roman" pitchFamily="18" charset="0"/>
              </a:rPr>
              <a:t>Bruzelius</a:t>
            </a:r>
            <a:r>
              <a:rPr lang="en-GB" sz="1600" dirty="0" smtClean="0">
                <a:solidFill>
                  <a:schemeClr val="tx1"/>
                </a:solidFill>
                <a:latin typeface="Times New Roman" pitchFamily="18" charset="0"/>
                <a:cs typeface="Times New Roman" pitchFamily="18" charset="0"/>
              </a:rPr>
              <a:t>, N., &amp; </a:t>
            </a:r>
            <a:r>
              <a:rPr lang="en-GB" sz="1600" dirty="0" err="1" smtClean="0">
                <a:solidFill>
                  <a:schemeClr val="tx1"/>
                </a:solidFill>
                <a:latin typeface="Times New Roman" pitchFamily="18" charset="0"/>
                <a:cs typeface="Times New Roman" pitchFamily="18" charset="0"/>
              </a:rPr>
              <a:t>Rothengatter</a:t>
            </a:r>
            <a:r>
              <a:rPr lang="en-GB" sz="1600" dirty="0" smtClean="0">
                <a:solidFill>
                  <a:schemeClr val="tx1"/>
                </a:solidFill>
                <a:latin typeface="Times New Roman" pitchFamily="18" charset="0"/>
                <a:cs typeface="Times New Roman" pitchFamily="18" charset="0"/>
              </a:rPr>
              <a:t>, W. (2003). Megaprojects and risk: An anatomy of ambition. Cambridge University Press.</a:t>
            </a:r>
          </a:p>
          <a:p>
            <a:pPr indent="-457200"/>
            <a:endParaRPr lang="en-US" sz="1600" dirty="0" smtClean="0">
              <a:solidFill>
                <a:schemeClr val="tx1"/>
              </a:solidFill>
              <a:latin typeface="Times New Roman" pitchFamily="18" charset="0"/>
              <a:cs typeface="Times New Roman" pitchFamily="18" charset="0"/>
            </a:endParaRPr>
          </a:p>
          <a:p>
            <a:pPr indent="-457200"/>
            <a:r>
              <a:rPr lang="en-GB" sz="1600" dirty="0" err="1" smtClean="0">
                <a:solidFill>
                  <a:schemeClr val="tx1"/>
                </a:solidFill>
              </a:rPr>
              <a:t>Pedregosa</a:t>
            </a:r>
            <a:r>
              <a:rPr lang="en-GB" sz="1600" dirty="0" smtClean="0">
                <a:solidFill>
                  <a:schemeClr val="tx1"/>
                </a:solidFill>
              </a:rPr>
              <a:t>, F., </a:t>
            </a:r>
            <a:r>
              <a:rPr lang="en-GB" sz="1600" dirty="0" err="1" smtClean="0">
                <a:solidFill>
                  <a:schemeClr val="tx1"/>
                </a:solidFill>
              </a:rPr>
              <a:t>Varoquaux</a:t>
            </a:r>
            <a:r>
              <a:rPr lang="en-GB" sz="1600" dirty="0" smtClean="0">
                <a:solidFill>
                  <a:schemeClr val="tx1"/>
                </a:solidFill>
              </a:rPr>
              <a:t>, G., </a:t>
            </a:r>
            <a:r>
              <a:rPr lang="en-GB" sz="1600" dirty="0" err="1" smtClean="0">
                <a:solidFill>
                  <a:schemeClr val="tx1"/>
                </a:solidFill>
              </a:rPr>
              <a:t>Gramfort</a:t>
            </a:r>
            <a:r>
              <a:rPr lang="en-GB" sz="1600" dirty="0" smtClean="0">
                <a:solidFill>
                  <a:schemeClr val="tx1"/>
                </a:solidFill>
              </a:rPr>
              <a:t>, A., Michel, V., </a:t>
            </a:r>
            <a:r>
              <a:rPr lang="en-GB" sz="1600" dirty="0" err="1" smtClean="0">
                <a:solidFill>
                  <a:schemeClr val="tx1"/>
                </a:solidFill>
              </a:rPr>
              <a:t>Thirion</a:t>
            </a:r>
            <a:r>
              <a:rPr lang="en-GB" sz="1600" dirty="0" smtClean="0">
                <a:solidFill>
                  <a:schemeClr val="tx1"/>
                </a:solidFill>
              </a:rPr>
              <a:t>, B., </a:t>
            </a:r>
            <a:r>
              <a:rPr lang="en-GB" sz="1600" dirty="0" err="1" smtClean="0">
                <a:solidFill>
                  <a:schemeClr val="tx1"/>
                </a:solidFill>
              </a:rPr>
              <a:t>Grisel</a:t>
            </a:r>
            <a:r>
              <a:rPr lang="en-GB" sz="1600" dirty="0" smtClean="0">
                <a:solidFill>
                  <a:schemeClr val="tx1"/>
                </a:solidFill>
              </a:rPr>
              <a:t>, O., ... </a:t>
            </a:r>
            <a:r>
              <a:rPr lang="en-GB" sz="1600" dirty="0" err="1" smtClean="0">
                <a:solidFill>
                  <a:schemeClr val="tx1"/>
                </a:solidFill>
              </a:rPr>
              <a:t>Blondel</a:t>
            </a:r>
            <a:r>
              <a:rPr lang="en-GB" sz="1600" dirty="0" smtClean="0">
                <a:solidFill>
                  <a:schemeClr val="tx1"/>
                </a:solidFill>
              </a:rPr>
              <a:t>, M. (2011). </a:t>
            </a:r>
            <a:r>
              <a:rPr lang="en-GB" sz="1600" dirty="0" err="1" smtClean="0">
                <a:solidFill>
                  <a:schemeClr val="tx1"/>
                </a:solidFill>
              </a:rPr>
              <a:t>Scikit</a:t>
            </a:r>
            <a:r>
              <a:rPr lang="en-GB" sz="1600" dirty="0" smtClean="0">
                <a:solidFill>
                  <a:schemeClr val="tx1"/>
                </a:solidFill>
              </a:rPr>
              <a:t>-learn: Machine learning in Python. Journal of machine learning.</a:t>
            </a:r>
          </a:p>
          <a:p>
            <a:endParaRPr lang="en-GB" sz="1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99695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4633</TotalTime>
  <Words>638</Words>
  <Application>Microsoft Office PowerPoint</Application>
  <PresentationFormat>Custom</PresentationFormat>
  <Paragraphs>51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Ende Dan</dc:creator>
  <cp:lastModifiedBy>devabdulsamad</cp:lastModifiedBy>
  <cp:revision>17</cp:revision>
  <dcterms:created xsi:type="dcterms:W3CDTF">2024-06-13T15:27:29Z</dcterms:created>
  <dcterms:modified xsi:type="dcterms:W3CDTF">2024-07-03T07:40:12Z</dcterms:modified>
</cp:coreProperties>
</file>