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Maven Pro" pitchFamily="2" charset="77"/>
      <p:regular r:id="rId9"/>
      <p:bold r:id="rId10"/>
    </p:embeddedFont>
    <p:embeddedFont>
      <p:font typeface="Nunito" pitchFamily="2" charset="77"/>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7"/>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9c71a1909d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9c71a190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9c71a1909d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9c71a1909d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9c71a1909d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9c71a1909d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9c71a1909d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9c71a1909d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71a1909d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71a1909d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169675" y="1990050"/>
            <a:ext cx="30399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Da Better Cheddar</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Kevin Martinez and Brandon Williams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General Description</a:t>
            </a:r>
            <a:endParaRPr u="sng">
              <a:solidFill>
                <a:schemeClr val="lt1"/>
              </a:solidFill>
            </a:endParaRPr>
          </a:p>
        </p:txBody>
      </p:sp>
      <p:sp>
        <p:nvSpPr>
          <p:cNvPr id="284" name="Google Shape;284;p14"/>
          <p:cNvSpPr txBox="1">
            <a:spLocks noGrp="1"/>
          </p:cNvSpPr>
          <p:nvPr>
            <p:ph type="body" idx="1"/>
          </p:nvPr>
        </p:nvSpPr>
        <p:spPr>
          <a:xfrm>
            <a:off x="1169675" y="1597875"/>
            <a:ext cx="3514500" cy="2933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chemeClr val="lt1"/>
                </a:solidFill>
              </a:rPr>
              <a:t>Our project consists of a monthly budget website that can be used by anyone on any platform. Upon registration users will choose a plan that fits their needs. Users will have the option to insert, edit, and delete information from their budget as they see fit. Calculations for their budget is done automatically and will be shown to the user. Users will be able to check their progress through a progress bar that is located in users welcome page.</a:t>
            </a:r>
            <a:endParaRPr b="1" u="sng">
              <a:solidFill>
                <a:schemeClr val="lt1"/>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85" name="Google Shape;285;p14"/>
          <p:cNvPicPr preferRelativeResize="0"/>
          <p:nvPr/>
        </p:nvPicPr>
        <p:blipFill>
          <a:blip r:embed="rId3">
            <a:alphaModFix/>
          </a:blip>
          <a:stretch>
            <a:fillRect/>
          </a:stretch>
        </p:blipFill>
        <p:spPr>
          <a:xfrm>
            <a:off x="4876577" y="598575"/>
            <a:ext cx="3799750" cy="1264025"/>
          </a:xfrm>
          <a:prstGeom prst="rect">
            <a:avLst/>
          </a:prstGeom>
          <a:noFill/>
          <a:ln>
            <a:noFill/>
          </a:ln>
        </p:spPr>
      </p:pic>
      <p:pic>
        <p:nvPicPr>
          <p:cNvPr id="286" name="Google Shape;286;p14"/>
          <p:cNvPicPr preferRelativeResize="0"/>
          <p:nvPr/>
        </p:nvPicPr>
        <p:blipFill>
          <a:blip r:embed="rId4">
            <a:alphaModFix/>
          </a:blip>
          <a:stretch>
            <a:fillRect/>
          </a:stretch>
        </p:blipFill>
        <p:spPr>
          <a:xfrm>
            <a:off x="5089850" y="2239850"/>
            <a:ext cx="4054149" cy="1496500"/>
          </a:xfrm>
          <a:prstGeom prst="rect">
            <a:avLst/>
          </a:prstGeom>
          <a:noFill/>
          <a:ln>
            <a:noFill/>
          </a:ln>
        </p:spPr>
      </p:pic>
      <p:pic>
        <p:nvPicPr>
          <p:cNvPr id="287" name="Google Shape;287;p14"/>
          <p:cNvPicPr preferRelativeResize="0"/>
          <p:nvPr/>
        </p:nvPicPr>
        <p:blipFill>
          <a:blip r:embed="rId5">
            <a:alphaModFix/>
          </a:blip>
          <a:stretch>
            <a:fillRect/>
          </a:stretch>
        </p:blipFill>
        <p:spPr>
          <a:xfrm>
            <a:off x="1450500" y="3536275"/>
            <a:ext cx="3582075" cy="144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261350" y="570275"/>
            <a:ext cx="29481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accent2"/>
                </a:solidFill>
              </a:rPr>
              <a:t>Problem</a:t>
            </a:r>
            <a:endParaRPr u="sng">
              <a:solidFill>
                <a:schemeClr val="accent2"/>
              </a:solidFill>
            </a:endParaRPr>
          </a:p>
        </p:txBody>
      </p:sp>
      <p:sp>
        <p:nvSpPr>
          <p:cNvPr id="293" name="Google Shape;293;p15"/>
          <p:cNvSpPr txBox="1">
            <a:spLocks noGrp="1"/>
          </p:cNvSpPr>
          <p:nvPr>
            <p:ph type="body" idx="1"/>
          </p:nvPr>
        </p:nvSpPr>
        <p:spPr>
          <a:xfrm>
            <a:off x="1215450" y="1990050"/>
            <a:ext cx="30399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problem we wanted to decrease the amount of people living paycheck to paycheck. There are lots a people who don’t have a budget and out goal was to create a product that was straightforward and easy to use and understand.</a:t>
            </a:r>
            <a:endParaRPr dirty="0"/>
          </a:p>
        </p:txBody>
      </p:sp>
      <p:sp>
        <p:nvSpPr>
          <p:cNvPr id="294" name="Google Shape;294;p15"/>
          <p:cNvSpPr txBox="1">
            <a:spLocks noGrp="1"/>
          </p:cNvSpPr>
          <p:nvPr>
            <p:ph type="title"/>
          </p:nvPr>
        </p:nvSpPr>
        <p:spPr>
          <a:xfrm>
            <a:off x="4810950" y="570275"/>
            <a:ext cx="32160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rgbClr val="3C78D8"/>
                </a:solidFill>
              </a:rPr>
              <a:t>Relevance</a:t>
            </a:r>
            <a:endParaRPr u="sng">
              <a:solidFill>
                <a:srgbClr val="3C78D8"/>
              </a:solidFill>
            </a:endParaRPr>
          </a:p>
        </p:txBody>
      </p:sp>
      <p:sp>
        <p:nvSpPr>
          <p:cNvPr id="295" name="Google Shape;295;p15"/>
          <p:cNvSpPr txBox="1">
            <a:spLocks noGrp="1"/>
          </p:cNvSpPr>
          <p:nvPr>
            <p:ph type="body" idx="1"/>
          </p:nvPr>
        </p:nvSpPr>
        <p:spPr>
          <a:xfrm>
            <a:off x="4899000" y="1990050"/>
            <a:ext cx="30399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Interest rates are rising and you don't want to fall into debt or be apart of the already growing number of people living paycheck to paycheck. Budgeting helps you build better spending habits while also possibly saving you money.</a:t>
            </a:r>
            <a:endParaRPr dirty="0"/>
          </a:p>
        </p:txBody>
      </p:sp>
      <p:cxnSp>
        <p:nvCxnSpPr>
          <p:cNvPr id="296" name="Google Shape;296;p15"/>
          <p:cNvCxnSpPr/>
          <p:nvPr/>
        </p:nvCxnSpPr>
        <p:spPr>
          <a:xfrm>
            <a:off x="4584575" y="14150"/>
            <a:ext cx="0" cy="5086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0"/>
        <p:cNvGrpSpPr/>
        <p:nvPr/>
      </p:nvGrpSpPr>
      <p:grpSpPr>
        <a:xfrm>
          <a:off x="0" y="0"/>
          <a:ext cx="0" cy="0"/>
          <a:chOff x="0" y="0"/>
          <a:chExt cx="0" cy="0"/>
        </a:xfrm>
      </p:grpSpPr>
      <p:sp>
        <p:nvSpPr>
          <p:cNvPr id="301" name="Google Shape;301;p16"/>
          <p:cNvSpPr txBox="1">
            <a:spLocks noGrp="1"/>
          </p:cNvSpPr>
          <p:nvPr>
            <p:ph type="title"/>
          </p:nvPr>
        </p:nvSpPr>
        <p:spPr>
          <a:xfrm>
            <a:off x="1169675" y="598575"/>
            <a:ext cx="34023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320" u="sng">
                <a:solidFill>
                  <a:schemeClr val="lt1"/>
                </a:solidFill>
              </a:rPr>
              <a:t>How it was Solved</a:t>
            </a:r>
            <a:endParaRPr sz="2320" u="sng">
              <a:solidFill>
                <a:schemeClr val="lt1"/>
              </a:solidFill>
            </a:endParaRPr>
          </a:p>
        </p:txBody>
      </p:sp>
      <p:sp>
        <p:nvSpPr>
          <p:cNvPr id="302" name="Google Shape;302;p16"/>
          <p:cNvSpPr txBox="1">
            <a:spLocks noGrp="1"/>
          </p:cNvSpPr>
          <p:nvPr>
            <p:ph type="body" idx="1"/>
          </p:nvPr>
        </p:nvSpPr>
        <p:spPr>
          <a:xfrm>
            <a:off x="1169675" y="1990050"/>
            <a:ext cx="30399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lt1"/>
              </a:buClr>
              <a:buSzPts val="1300"/>
              <a:buChar char="●"/>
            </a:pPr>
            <a:r>
              <a:rPr lang="en">
                <a:solidFill>
                  <a:schemeClr val="lt1"/>
                </a:solidFill>
              </a:rPr>
              <a:t>Pen and paper</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Financial advisor</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Budgeting applications</a:t>
            </a:r>
            <a:endParaRPr>
              <a:solidFill>
                <a:schemeClr val="lt1"/>
              </a:solidFill>
            </a:endParaRPr>
          </a:p>
          <a:p>
            <a:pPr marL="457200" lvl="0" indent="0" algn="l" rtl="0">
              <a:spcBef>
                <a:spcPts val="1200"/>
              </a:spcBef>
              <a:spcAft>
                <a:spcPts val="1200"/>
              </a:spcAft>
              <a:buNone/>
            </a:pPr>
            <a:endParaRPr/>
          </a:p>
        </p:txBody>
      </p:sp>
      <p:sp>
        <p:nvSpPr>
          <p:cNvPr id="303" name="Google Shape;303;p16"/>
          <p:cNvSpPr txBox="1">
            <a:spLocks noGrp="1"/>
          </p:cNvSpPr>
          <p:nvPr>
            <p:ph type="title"/>
          </p:nvPr>
        </p:nvSpPr>
        <p:spPr>
          <a:xfrm>
            <a:off x="5066100" y="598575"/>
            <a:ext cx="40779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320" u="sng">
                <a:solidFill>
                  <a:schemeClr val="lt1"/>
                </a:solidFill>
              </a:rPr>
              <a:t>How our product differs</a:t>
            </a:r>
            <a:endParaRPr sz="2320" u="sng">
              <a:solidFill>
                <a:schemeClr val="lt1"/>
              </a:solidFill>
            </a:endParaRPr>
          </a:p>
        </p:txBody>
      </p:sp>
      <p:sp>
        <p:nvSpPr>
          <p:cNvPr id="304" name="Google Shape;304;p16"/>
          <p:cNvSpPr txBox="1">
            <a:spLocks noGrp="1"/>
          </p:cNvSpPr>
          <p:nvPr>
            <p:ph type="body" idx="1"/>
          </p:nvPr>
        </p:nvSpPr>
        <p:spPr>
          <a:xfrm>
            <a:off x="5066100" y="1990050"/>
            <a:ext cx="37623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lt1"/>
              </a:buClr>
              <a:buSzPts val="1300"/>
              <a:buChar char="●"/>
            </a:pPr>
            <a:r>
              <a:rPr lang="en">
                <a:solidFill>
                  <a:schemeClr val="lt1"/>
                </a:solidFill>
              </a:rPr>
              <a:t>Easy Registration</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No wait time to start</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No payment/personal information required</a:t>
            </a:r>
            <a:endParaRPr>
              <a:solidFill>
                <a:schemeClr val="lt1"/>
              </a:solidFill>
            </a:endParaRPr>
          </a:p>
          <a:p>
            <a:pPr marL="457200" lvl="0" indent="0" algn="l" rtl="0">
              <a:spcBef>
                <a:spcPts val="1200"/>
              </a:spcBef>
              <a:spcAft>
                <a:spcPts val="1200"/>
              </a:spcAft>
              <a:buNone/>
            </a:pPr>
            <a:endParaRPr/>
          </a:p>
        </p:txBody>
      </p:sp>
      <p:cxnSp>
        <p:nvCxnSpPr>
          <p:cNvPr id="305" name="Google Shape;305;p16"/>
          <p:cNvCxnSpPr/>
          <p:nvPr/>
        </p:nvCxnSpPr>
        <p:spPr>
          <a:xfrm>
            <a:off x="4577500" y="-21300"/>
            <a:ext cx="0" cy="5186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17"/>
          <p:cNvSpPr txBox="1">
            <a:spLocks noGrp="1"/>
          </p:cNvSpPr>
          <p:nvPr>
            <p:ph type="title"/>
          </p:nvPr>
        </p:nvSpPr>
        <p:spPr>
          <a:xfrm>
            <a:off x="1303800" y="598575"/>
            <a:ext cx="30897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rgbClr val="6AA84F"/>
                </a:solidFill>
              </a:rPr>
              <a:t>Strengths</a:t>
            </a:r>
            <a:r>
              <a:rPr lang="en"/>
              <a:t> </a:t>
            </a:r>
            <a:endParaRPr/>
          </a:p>
        </p:txBody>
      </p:sp>
      <p:sp>
        <p:nvSpPr>
          <p:cNvPr id="311" name="Google Shape;311;p17"/>
          <p:cNvSpPr txBox="1">
            <a:spLocks noGrp="1"/>
          </p:cNvSpPr>
          <p:nvPr>
            <p:ph type="body" idx="1"/>
          </p:nvPr>
        </p:nvSpPr>
        <p:spPr>
          <a:xfrm>
            <a:off x="1303800" y="1990050"/>
            <a:ext cx="30897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Simple and easy to use</a:t>
            </a:r>
            <a:endParaRPr/>
          </a:p>
          <a:p>
            <a:pPr marL="457200" lvl="0" indent="-311150" algn="l" rtl="0">
              <a:spcBef>
                <a:spcPts val="0"/>
              </a:spcBef>
              <a:spcAft>
                <a:spcPts val="0"/>
              </a:spcAft>
              <a:buSzPts val="1300"/>
              <a:buChar char="●"/>
            </a:pPr>
            <a:r>
              <a:rPr lang="en"/>
              <a:t>Free</a:t>
            </a:r>
            <a:endParaRPr/>
          </a:p>
          <a:p>
            <a:pPr marL="457200" lvl="0" indent="-311150" algn="l" rtl="0">
              <a:spcBef>
                <a:spcPts val="0"/>
              </a:spcBef>
              <a:spcAft>
                <a:spcPts val="0"/>
              </a:spcAft>
              <a:buSzPts val="1300"/>
              <a:buChar char="●"/>
            </a:pPr>
            <a:r>
              <a:rPr lang="en"/>
              <a:t>Usable from any device</a:t>
            </a:r>
            <a:endParaRPr/>
          </a:p>
          <a:p>
            <a:pPr marL="457200" lvl="0" indent="-311150" algn="l" rtl="0">
              <a:spcBef>
                <a:spcPts val="0"/>
              </a:spcBef>
              <a:spcAft>
                <a:spcPts val="0"/>
              </a:spcAft>
              <a:buSzPts val="1300"/>
              <a:buChar char="●"/>
            </a:pPr>
            <a:r>
              <a:rPr lang="en"/>
              <a:t>Flexibility</a:t>
            </a:r>
            <a:endParaRPr/>
          </a:p>
          <a:p>
            <a:pPr marL="457200" lvl="0" indent="-311150" algn="l" rtl="0">
              <a:spcBef>
                <a:spcPts val="0"/>
              </a:spcBef>
              <a:spcAft>
                <a:spcPts val="0"/>
              </a:spcAft>
              <a:buSzPts val="1300"/>
              <a:buChar char="●"/>
            </a:pPr>
            <a:r>
              <a:rPr lang="en"/>
              <a:t>Inspiration Text</a:t>
            </a:r>
            <a:endParaRPr/>
          </a:p>
        </p:txBody>
      </p:sp>
      <p:sp>
        <p:nvSpPr>
          <p:cNvPr id="312" name="Google Shape;312;p17"/>
          <p:cNvSpPr txBox="1">
            <a:spLocks noGrp="1"/>
          </p:cNvSpPr>
          <p:nvPr>
            <p:ph type="title"/>
          </p:nvPr>
        </p:nvSpPr>
        <p:spPr>
          <a:xfrm>
            <a:off x="5071525" y="598575"/>
            <a:ext cx="30897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accent2"/>
                </a:solidFill>
              </a:rPr>
              <a:t>Weaknesses</a:t>
            </a:r>
            <a:endParaRPr u="sng">
              <a:solidFill>
                <a:schemeClr val="accent2"/>
              </a:solidFill>
            </a:endParaRPr>
          </a:p>
        </p:txBody>
      </p:sp>
      <p:sp>
        <p:nvSpPr>
          <p:cNvPr id="313" name="Google Shape;313;p17"/>
          <p:cNvSpPr txBox="1">
            <a:spLocks noGrp="1"/>
          </p:cNvSpPr>
          <p:nvPr>
            <p:ph type="body" idx="1"/>
          </p:nvPr>
        </p:nvSpPr>
        <p:spPr>
          <a:xfrm>
            <a:off x="5071525" y="1990050"/>
            <a:ext cx="30897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Simple</a:t>
            </a:r>
            <a:endParaRPr/>
          </a:p>
          <a:p>
            <a:pPr marL="457200" lvl="0" indent="-311150" algn="l" rtl="0">
              <a:spcBef>
                <a:spcPts val="0"/>
              </a:spcBef>
              <a:spcAft>
                <a:spcPts val="0"/>
              </a:spcAft>
              <a:buSzPts val="1300"/>
              <a:buChar char="●"/>
            </a:pPr>
            <a:r>
              <a:rPr lang="en"/>
              <a:t>User has to do stuff</a:t>
            </a:r>
            <a:endParaRPr/>
          </a:p>
        </p:txBody>
      </p:sp>
      <p:cxnSp>
        <p:nvCxnSpPr>
          <p:cNvPr id="314" name="Google Shape;314;p17"/>
          <p:cNvCxnSpPr/>
          <p:nvPr/>
        </p:nvCxnSpPr>
        <p:spPr>
          <a:xfrm flipH="1">
            <a:off x="4570300" y="14150"/>
            <a:ext cx="7200" cy="5178900"/>
          </a:xfrm>
          <a:prstGeom prst="straightConnector1">
            <a:avLst/>
          </a:prstGeom>
          <a:noFill/>
          <a:ln w="9525" cap="flat" cmpd="sng">
            <a:solidFill>
              <a:schemeClr val="dk2"/>
            </a:solidFill>
            <a:prstDash val="solid"/>
            <a:round/>
            <a:headEnd type="none" w="med" len="med"/>
            <a:tailEnd type="none" w="med" len="med"/>
          </a:ln>
        </p:spPr>
      </p:cxnSp>
      <p:pic>
        <p:nvPicPr>
          <p:cNvPr id="315" name="Google Shape;315;p17"/>
          <p:cNvPicPr preferRelativeResize="0"/>
          <p:nvPr/>
        </p:nvPicPr>
        <p:blipFill>
          <a:blip r:embed="rId3">
            <a:alphaModFix/>
          </a:blip>
          <a:stretch>
            <a:fillRect/>
          </a:stretch>
        </p:blipFill>
        <p:spPr>
          <a:xfrm>
            <a:off x="6896100" y="3105150"/>
            <a:ext cx="2247900" cy="203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9"/>
        <p:cNvGrpSpPr/>
        <p:nvPr/>
      </p:nvGrpSpPr>
      <p:grpSpPr>
        <a:xfrm>
          <a:off x="0" y="0"/>
          <a:ext cx="0" cy="0"/>
          <a:chOff x="0" y="0"/>
          <a:chExt cx="0" cy="0"/>
        </a:xfrm>
      </p:grpSpPr>
      <p:sp>
        <p:nvSpPr>
          <p:cNvPr id="320" name="Google Shape;32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lt1"/>
                </a:solidFill>
              </a:rPr>
              <a:t>Future Works</a:t>
            </a:r>
            <a:endParaRPr u="sng">
              <a:solidFill>
                <a:schemeClr val="lt1"/>
              </a:solidFill>
            </a:endParaRPr>
          </a:p>
        </p:txBody>
      </p:sp>
      <p:sp>
        <p:nvSpPr>
          <p:cNvPr id="321" name="Google Shape;321;p18"/>
          <p:cNvSpPr txBox="1">
            <a:spLocks noGrp="1"/>
          </p:cNvSpPr>
          <p:nvPr>
            <p:ph type="body" idx="1"/>
          </p:nvPr>
        </p:nvSpPr>
        <p:spPr>
          <a:xfrm>
            <a:off x="1303800" y="2025425"/>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lt1"/>
              </a:buClr>
              <a:buSzPts val="1300"/>
              <a:buChar char="●"/>
            </a:pPr>
            <a:r>
              <a:rPr lang="en">
                <a:solidFill>
                  <a:schemeClr val="lt1"/>
                </a:solidFill>
              </a:rPr>
              <a:t>Link bank account </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Security</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More user feedback</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Update Code </a:t>
            </a:r>
            <a:endParaRPr>
              <a:solidFill>
                <a:schemeClr val="lt1"/>
              </a:solidFill>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244</Words>
  <Application>Microsoft Macintosh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Maven Pro</vt:lpstr>
      <vt:lpstr>Nunito</vt:lpstr>
      <vt:lpstr>Arial</vt:lpstr>
      <vt:lpstr>Momentum</vt:lpstr>
      <vt:lpstr>Da Better Cheddar</vt:lpstr>
      <vt:lpstr>General Description</vt:lpstr>
      <vt:lpstr>Problem</vt:lpstr>
      <vt:lpstr>How it was Solved</vt:lpstr>
      <vt:lpstr>Strengths </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 Better Cheddar</dc:title>
  <cp:lastModifiedBy>Kevin Martinez (KSMART0425)</cp:lastModifiedBy>
  <cp:revision>1</cp:revision>
  <dcterms:modified xsi:type="dcterms:W3CDTF">2022-12-05T02:58:47Z</dcterms:modified>
</cp:coreProperties>
</file>