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69cb9dc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69cb9dc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69cb9dc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69cb9dc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69cb9dc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69cb9dc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69cb9dce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69cb9dce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69cb9dce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69cb9dce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69cb9dce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69cb9dce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69cb9dce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69cb9dce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94d85a13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94d85a13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69cb9dce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69cb9dce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4d85a13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4d85a13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4d85a13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4d85a13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94d85a13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94d85a13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69cb9d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69cb9d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69cb9dce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69cb9dce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69cb9dc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69cb9dc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69cb9dc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69cb9dc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69cb9dc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69cb9dc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Analysis and Prediction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17" y="350342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Ashwin Satish and Joseph Russell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825" y="1211350"/>
            <a:ext cx="4400451" cy="34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775" y="1211350"/>
            <a:ext cx="3518175" cy="34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Outcomes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585431" y="2165963"/>
            <a:ext cx="3478200" cy="1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00" y="1595775"/>
            <a:ext cx="1801435" cy="300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729" y="1338125"/>
            <a:ext cx="5142349" cy="33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Baseline: Linear Regression with team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only includes season statistics for each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MSE: ~180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iteration: Player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Scraped box scores to determine which players played in each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Accounts for injuries, trades, etc.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Least absolute shrinkage and selection 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L1 Regularization - reduces model complexity and prevents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included 6 statistics for all 10 starters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WS, PER, TS%, 3P%, BPM, 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 MSE - ~170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50" y="1523138"/>
            <a:ext cx="3978699" cy="31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46950"/>
            <a:ext cx="4119751" cy="170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Basketball games involve a lot of randomness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performance varies and models can’t account for everything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Ideas for improvement: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more seasons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Time-series model (ARIMA or SARIMA)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Choosing players to draft or trade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Negotiating contracts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Resolutions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&amp; datasets were not appropriate for clustering.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Basketball is an unpredictable sport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Worked on feature engineering to distinguish players better.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components were not retaining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Changed standardization approach from StandardScaler to RobustScaler.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Went from 70% retention with 3 components to ~96%.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740675" y="23138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NBA (National Basketball Association)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visualizations &amp; interpretations based on the past 5 seasons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Objective: Build a model to predict game outcomes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 Player, team, and game statistics from 2020 - 2024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References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00" y="1211350"/>
            <a:ext cx="6321600" cy="3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datasets (</a:t>
            </a:r>
            <a:r>
              <a:rPr lang="en" sz="1400"/>
              <a:t>2020-2024) </a:t>
            </a:r>
            <a:r>
              <a:rPr lang="en"/>
              <a:t>leveraged are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Player data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Basic statistics for players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Points, minutes played, etc.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Advanced statistics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Win Shares, PER, etc.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Team data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Statistics (offensive and defensive) for teams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Average points, rebounds, assists, etc. per game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Games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All NBA games (teams involved, date, final scores)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Scraped list of players who played in each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scraped from https://www.basketball-reference.com/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used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SciKit-Learn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Manipulation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Numpy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we followed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simplifies data by focusing on the most important information while removing unnecessary details.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helps make big datasets easier to analyze without losing the overall meaning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utilized PCA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technique that reduces the number of features in a dataset by combining them into a smaller groups of key components while keeping most of the important information.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 helps simplify data for analysis and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PC1 (component 1) explains 90.4% of the variance (captures most info in the data)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PC2 (component 2) adds 6.3%, bringing the cumulative variance to 96.7%.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PC3 (component 3) contributes an additional 2.6%, for a total of 99.3%.</a:t>
            </a:r>
            <a:endParaRPr sz="16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475" y="2863400"/>
            <a:ext cx="2105312" cy="1835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utilized the </a:t>
            </a:r>
            <a:r>
              <a:rPr b="1" lang="en"/>
              <a:t>elbow method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method to decide how many groups/clusters are best for your data.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Works by making a graph that shows how well the data clusters as you increase the number of clusters.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(sudden drop in inertia for any k = better clusters)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 first, adding more clusters makes things much better, but after a certain point, the improvement slows down and looks like a bend in your elbow on the graph.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"elbow" is where we stop and pick the number of clusters.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175" y="1211350"/>
            <a:ext cx="3475751" cy="35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utilized the </a:t>
            </a:r>
            <a:r>
              <a:rPr lang="en"/>
              <a:t>silhouette score method to verify k values.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score checks how well data points are grouped. It compares how close a point is to its own cluster versus other clusters. Scores range from -1 to 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Higher scores mean better-defined clusters, while lower scores suggest the need for improvement.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