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94d85a13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94d85a13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94d85a13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94d85a13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94d85a13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94d85a13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94d85a13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94d85a13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94d85a13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94d85a13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Slam Dunk Insights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71717" y="350342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Ashwin Satish and Joseph Russell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NBA (National Basketball Association)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visualizations &amp; interpretations based on the past 5 seasons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Objective: Build a model to predict game outcomes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Data: Player, team, and game statistics from 2020 - 2024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Resolutions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&amp; datasets were not appropriate for clustering.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Worked on feature engineering to distinguish players better.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Principal components were not retaining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Changed standardization approach from StandardScaler to RobustScaler.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Went from 70% retention with 3 components to ~96%.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&amp; References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00" y="1211350"/>
            <a:ext cx="6321600" cy="3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datasets (</a:t>
            </a:r>
            <a:r>
              <a:rPr lang="en" sz="1400"/>
              <a:t>2020-2024) </a:t>
            </a:r>
            <a:r>
              <a:rPr lang="en"/>
              <a:t>leveraged are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Games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All NBA games (teams involved, date, final scores)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Team defense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Defensive stats for each team in the NBA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Player data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Basic statistics (offensive and defensive) for players</a:t>
            </a:r>
            <a:endParaRPr/>
          </a:p>
          <a:p>
            <a:pPr indent="-310832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Points, minutes played, etc.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Advanced statistics</a:t>
            </a:r>
            <a:endParaRPr/>
          </a:p>
          <a:p>
            <a:pPr indent="-310832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Win Shares, PER, etc.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Team data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Statistics (offensive and defensive) for teams</a:t>
            </a:r>
            <a:endParaRPr/>
          </a:p>
          <a:p>
            <a:pPr indent="-310832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Average points, rebounds, assists, etc. per 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scraped from https://www.basketball-reference.com/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 used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Matplot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Plotly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SciKit-Learn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Manipulation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Numpy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implemented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K-Means Clustering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Implemented to group players based on performances in the past 5 years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model uses 3 principal components (3 PCA’s) with ~96% data retention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 (baseline)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Took team statistics for each season as input to predict game outcomes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~180 MSE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