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6952-1B62-C940-90FA-E5B71F82B48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B788E-BE7C-934E-8D30-001990D58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66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85821-4DC1-6E44-975B-8D11AA18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B055F6-57E8-434E-92E7-ADA162BE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5880D-1A43-9841-93F8-5940F545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00B22D-D9B9-3A4F-834B-21EC5DB4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FD961-FC8A-5F43-A69F-B4793F35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69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17060-DBF2-154B-B2A6-FA430ACB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42A1FA-A89E-2B4A-B497-06D1BAD8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8AC84-543D-FB4A-BFA3-463C86A0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874F38-48A8-CE4E-9DA1-60C45AF2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5829B5-9449-C445-A245-79B2F34A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5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918147-9217-7C4C-8D98-77865DC5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02D434-AB57-104B-AF45-73B8211C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A69ED-B99A-AF47-9023-7FAC4BC6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2AAD47-9801-E641-BD3A-CAB1390B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F195-DE43-5145-87F6-2A0BCA4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0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2AD71-F735-B24B-99B4-FA5F1FBC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29D75-F660-F34F-BF57-7FD5D146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1ADAF8-3141-494E-8955-661A7AD1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D5A1E-271E-334D-8DA9-5580FE57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0B8A78-E72C-5F4C-9EA8-C3060635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10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51101-0E80-0E4D-AA05-B5E583F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ACC9AB-8C9A-5147-ABB8-2576AE74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1D0D2A-8067-7141-8748-5DF7F603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746BC-5B82-574C-8296-27D5EF20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22FF9-3209-6E4E-A5EE-CEB7D124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1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CBDB2-4439-6445-8B94-1CB36F42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F52BB3-66B4-284A-9589-5F33E9E7C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6B63E1-405B-C645-B216-8D43016F2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81EAC6-9A15-094B-8CE6-AFD95AAA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766488-5F0D-0347-909F-877DA274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48A251-EB0F-2F41-A710-D4869DDB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32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266FC-9702-124E-A30D-35D78CD1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4D225-B67E-C74A-B777-FDAE52FB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4A917-409F-6042-BD1D-70820965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F72925-9410-804D-95EE-CCAB91FBC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37F116-4DCC-334C-83ED-DA72035A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251122-848E-7E42-B16E-7F5AB8FF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A70AF7-AF69-BC45-80B2-3DD9A1DE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8527BB-ADE6-934E-A11A-FBD8C90E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85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02B18-6EE7-1C4C-92D0-47BB41E5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ABEE04-6CE8-614F-B0A5-75E01E01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E6A2A0-3862-F442-BBD1-D7DDB046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F61B36-D094-9C4F-A654-24C55080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57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877D1D-CBFF-7D42-8469-980272C4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D07E3C-F25F-0343-93BD-63CED84A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D92A77-E6F2-5D4C-B36C-37B6B8A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66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64E36-05E7-324E-8DF5-8B08FE4E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8B17A-AB1A-E140-B328-FAF61BF2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FA04FF-D3D2-964F-B573-305D5ABA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A656DE-387C-FB45-BE7B-68F676AD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915D76-4C56-9D4D-B7A1-40681201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7FA99B-D885-CB44-841D-CB0BE7B7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12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89014-31CD-D84B-ACBE-5C217DA3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C49088-7FED-D847-AAE0-4F3C0837D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6FF401-700E-8F4C-BBBD-21782160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2695D7-3ABD-5B4F-BA60-8D1AD330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C961C-1C9C-FA41-B1B7-3187D40B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22A2E-C7E8-B145-A864-56B78305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8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FBEB51-07E0-8A40-86B5-9C6C3CB2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57664-A7F0-4446-B65B-EB99ED3B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4D57E-3CF2-4D41-986F-84702F2FF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815A7-7EB9-7F4C-9129-77CCB1D13371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44D452-98BC-AC4B-9818-C699656F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D8EBAB-9FD8-7447-853E-197D898DF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07607-68AA-E640-836B-C2470947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E7C3E-AA77-0A49-A4F4-2A27EC64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リッチメニューは</a:t>
            </a:r>
            <a:r>
              <a:rPr kumimoji="1" lang="en-US" altLang="ja-JP" dirty="0"/>
              <a:t>3</a:t>
            </a:r>
            <a:r>
              <a:rPr kumimoji="1" lang="ja-JP" altLang="en-US"/>
              <a:t>つ用意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175A43-8A12-8A49-AD82-B536DC58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ホームページ</a:t>
            </a:r>
            <a:endParaRPr kumimoji="1" lang="en-US" altLang="ja-JP" dirty="0"/>
          </a:p>
          <a:p>
            <a:r>
              <a:rPr lang="ja-JP" altLang="en-US"/>
              <a:t>予約</a:t>
            </a:r>
            <a:endParaRPr lang="en-US" altLang="ja-JP" dirty="0"/>
          </a:p>
          <a:p>
            <a:r>
              <a:rPr kumimoji="1" lang="ja-JP" altLang="en-US"/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125359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DB33E-9DB8-B440-BD03-453A0812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ホームページ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19180B-0B1F-3C4F-99F0-492681C0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ファビコンデザインをそのまま</a:t>
            </a:r>
          </a:p>
        </p:txBody>
      </p:sp>
    </p:spTree>
    <p:extLst>
      <p:ext uri="{BB962C8B-B14F-4D97-AF65-F5344CB8AC3E}">
        <p14:creationId xmlns:p14="http://schemas.microsoft.com/office/powerpoint/2010/main" val="236761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D8209-77B7-D645-8688-59CB3EBE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73730" y="-1193800"/>
            <a:ext cx="8968740" cy="2325370"/>
          </a:xfrm>
        </p:spPr>
        <p:txBody>
          <a:bodyPr/>
          <a:lstStyle/>
          <a:p>
            <a:r>
              <a:rPr lang="ja-JP" altLang="en-US"/>
              <a:t>予約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32259E-2385-DD41-B662-A7361E4DB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113B94-9129-CE43-8583-CF439BE42147}"/>
              </a:ext>
            </a:extLst>
          </p:cNvPr>
          <p:cNvSpPr/>
          <p:nvPr/>
        </p:nvSpPr>
        <p:spPr>
          <a:xfrm>
            <a:off x="-1" y="1051559"/>
            <a:ext cx="11931015" cy="5572125"/>
          </a:xfrm>
          <a:prstGeom prst="rect">
            <a:avLst/>
          </a:prstGeom>
          <a:solidFill>
            <a:srgbClr val="FF541E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ビジネスアイコン カレンダー 予約（シンプル） 無料イラスト・PowerPointテンプレート配布サイト【素材工場】">
            <a:extLst>
              <a:ext uri="{FF2B5EF4-FFF2-40B4-BE49-F238E27FC236}">
                <a16:creationId xmlns:a16="http://schemas.microsoft.com/office/drawing/2014/main" id="{567B4543-40F5-DC4F-A3DB-EE4E1FCAD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09" y="1084261"/>
            <a:ext cx="4623435" cy="462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A365DF-2A4A-F64D-8408-08677D0E9838}"/>
              </a:ext>
            </a:extLst>
          </p:cNvPr>
          <p:cNvSpPr txBox="1"/>
          <p:nvPr/>
        </p:nvSpPr>
        <p:spPr>
          <a:xfrm>
            <a:off x="5135880" y="5780969"/>
            <a:ext cx="2545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>
                <a:solidFill>
                  <a:schemeClr val="bg1"/>
                </a:solidFill>
              </a:rPr>
              <a:t>予約</a:t>
            </a:r>
            <a:endParaRPr kumimoji="1" lang="ja-JP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1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B6EB9A-A94E-FC47-92A0-1A5DDA24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60170"/>
            <a:ext cx="11681460" cy="5132705"/>
          </a:xfrm>
          <a:prstGeom prst="rect">
            <a:avLst/>
          </a:prstGeom>
          <a:solidFill>
            <a:srgbClr val="FF541E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pic>
        <p:nvPicPr>
          <p:cNvPr id="2052" name="Picture 4" descr="床屋・理容店のシルエット02 | 無料のAi・PNG白黒シルエットイラスト">
            <a:extLst>
              <a:ext uri="{FF2B5EF4-FFF2-40B4-BE49-F238E27FC236}">
                <a16:creationId xmlns:a16="http://schemas.microsoft.com/office/drawing/2014/main" id="{6529C1B9-82B5-4843-BB48-9A0CE817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61611"/>
            <a:ext cx="408051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0F01B3-BBF2-AC45-B1C4-A3B530A7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675" y="5396389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bg1"/>
                </a:solidFill>
              </a:rPr>
              <a:t>メニュー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488492-55E5-DB40-85C9-D7CD94C6F36E}"/>
              </a:ext>
            </a:extLst>
          </p:cNvPr>
          <p:cNvSpPr txBox="1"/>
          <p:nvPr/>
        </p:nvSpPr>
        <p:spPr>
          <a:xfrm>
            <a:off x="1097280" y="136048"/>
            <a:ext cx="383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/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240031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Macintosh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リッチメニューは3つ用意</vt:lpstr>
      <vt:lpstr>ホームページ</vt:lpstr>
      <vt:lpstr>予約</vt:lpstr>
      <vt:lpstr>メニュー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リッチメニューは3つ用意</dc:title>
  <dc:creator>並木　睦稀</dc:creator>
  <cp:lastModifiedBy>並木　睦稀</cp:lastModifiedBy>
  <cp:revision>1</cp:revision>
  <dcterms:created xsi:type="dcterms:W3CDTF">2021-09-01T09:45:27Z</dcterms:created>
  <dcterms:modified xsi:type="dcterms:W3CDTF">2021-09-01T10:05:47Z</dcterms:modified>
</cp:coreProperties>
</file>