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EB26CD3-1C97-4F31-A6B8-052097750F9B}"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3B63-5A82-4300-B425-069316F58106}" type="slidenum">
              <a:rPr lang="en-US" smtClean="0"/>
              <a:t>‹#›</a:t>
            </a:fld>
            <a:endParaRPr lang="en-US"/>
          </a:p>
        </p:txBody>
      </p:sp>
    </p:spTree>
    <p:extLst>
      <p:ext uri="{BB962C8B-B14F-4D97-AF65-F5344CB8AC3E}">
        <p14:creationId xmlns:p14="http://schemas.microsoft.com/office/powerpoint/2010/main" val="3658477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EB26CD3-1C97-4F31-A6B8-052097750F9B}"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3B63-5A82-4300-B425-069316F58106}" type="slidenum">
              <a:rPr lang="en-US" smtClean="0"/>
              <a:t>‹#›</a:t>
            </a:fld>
            <a:endParaRPr lang="en-US"/>
          </a:p>
        </p:txBody>
      </p:sp>
    </p:spTree>
    <p:extLst>
      <p:ext uri="{BB962C8B-B14F-4D97-AF65-F5344CB8AC3E}">
        <p14:creationId xmlns:p14="http://schemas.microsoft.com/office/powerpoint/2010/main" val="3551446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EB26CD3-1C97-4F31-A6B8-052097750F9B}"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3B63-5A82-4300-B425-069316F5810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59204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EB26CD3-1C97-4F31-A6B8-052097750F9B}"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3B63-5A82-4300-B425-069316F58106}" type="slidenum">
              <a:rPr lang="en-US" smtClean="0"/>
              <a:t>‹#›</a:t>
            </a:fld>
            <a:endParaRPr lang="en-US"/>
          </a:p>
        </p:txBody>
      </p:sp>
    </p:spTree>
    <p:extLst>
      <p:ext uri="{BB962C8B-B14F-4D97-AF65-F5344CB8AC3E}">
        <p14:creationId xmlns:p14="http://schemas.microsoft.com/office/powerpoint/2010/main" val="2314832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EB26CD3-1C97-4F31-A6B8-052097750F9B}"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3B63-5A82-4300-B425-069316F5810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2492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EB26CD3-1C97-4F31-A6B8-052097750F9B}"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3B63-5A82-4300-B425-069316F58106}" type="slidenum">
              <a:rPr lang="en-US" smtClean="0"/>
              <a:t>‹#›</a:t>
            </a:fld>
            <a:endParaRPr lang="en-US"/>
          </a:p>
        </p:txBody>
      </p:sp>
    </p:spTree>
    <p:extLst>
      <p:ext uri="{BB962C8B-B14F-4D97-AF65-F5344CB8AC3E}">
        <p14:creationId xmlns:p14="http://schemas.microsoft.com/office/powerpoint/2010/main" val="3583531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B26CD3-1C97-4F31-A6B8-052097750F9B}"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3B63-5A82-4300-B425-069316F58106}" type="slidenum">
              <a:rPr lang="en-US" smtClean="0"/>
              <a:t>‹#›</a:t>
            </a:fld>
            <a:endParaRPr lang="en-US"/>
          </a:p>
        </p:txBody>
      </p:sp>
    </p:spTree>
    <p:extLst>
      <p:ext uri="{BB962C8B-B14F-4D97-AF65-F5344CB8AC3E}">
        <p14:creationId xmlns:p14="http://schemas.microsoft.com/office/powerpoint/2010/main" val="2129457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B26CD3-1C97-4F31-A6B8-052097750F9B}"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3B63-5A82-4300-B425-069316F58106}" type="slidenum">
              <a:rPr lang="en-US" smtClean="0"/>
              <a:t>‹#›</a:t>
            </a:fld>
            <a:endParaRPr lang="en-US"/>
          </a:p>
        </p:txBody>
      </p:sp>
    </p:spTree>
    <p:extLst>
      <p:ext uri="{BB962C8B-B14F-4D97-AF65-F5344CB8AC3E}">
        <p14:creationId xmlns:p14="http://schemas.microsoft.com/office/powerpoint/2010/main" val="1266950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B26CD3-1C97-4F31-A6B8-052097750F9B}"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3B63-5A82-4300-B425-069316F58106}" type="slidenum">
              <a:rPr lang="en-US" smtClean="0"/>
              <a:t>‹#›</a:t>
            </a:fld>
            <a:endParaRPr lang="en-US"/>
          </a:p>
        </p:txBody>
      </p:sp>
    </p:spTree>
    <p:extLst>
      <p:ext uri="{BB962C8B-B14F-4D97-AF65-F5344CB8AC3E}">
        <p14:creationId xmlns:p14="http://schemas.microsoft.com/office/powerpoint/2010/main" val="1615633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EB26CD3-1C97-4F31-A6B8-052097750F9B}"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3B63-5A82-4300-B425-069316F58106}" type="slidenum">
              <a:rPr lang="en-US" smtClean="0"/>
              <a:t>‹#›</a:t>
            </a:fld>
            <a:endParaRPr lang="en-US"/>
          </a:p>
        </p:txBody>
      </p:sp>
    </p:spTree>
    <p:extLst>
      <p:ext uri="{BB962C8B-B14F-4D97-AF65-F5344CB8AC3E}">
        <p14:creationId xmlns:p14="http://schemas.microsoft.com/office/powerpoint/2010/main" val="3524923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B26CD3-1C97-4F31-A6B8-052097750F9B}" type="datetimeFigureOut">
              <a:rPr lang="en-US" smtClean="0"/>
              <a:t>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3B63-5A82-4300-B425-069316F58106}" type="slidenum">
              <a:rPr lang="en-US" smtClean="0"/>
              <a:t>‹#›</a:t>
            </a:fld>
            <a:endParaRPr lang="en-US"/>
          </a:p>
        </p:txBody>
      </p:sp>
    </p:spTree>
    <p:extLst>
      <p:ext uri="{BB962C8B-B14F-4D97-AF65-F5344CB8AC3E}">
        <p14:creationId xmlns:p14="http://schemas.microsoft.com/office/powerpoint/2010/main" val="3688625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EB26CD3-1C97-4F31-A6B8-052097750F9B}" type="datetimeFigureOut">
              <a:rPr lang="en-US" smtClean="0"/>
              <a:t>2/25/2023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4D3B63-5A82-4300-B425-069316F58106}" type="slidenum">
              <a:rPr lang="en-US" smtClean="0"/>
              <a:t>‹#›</a:t>
            </a:fld>
            <a:endParaRPr lang="en-US"/>
          </a:p>
        </p:txBody>
      </p:sp>
    </p:spTree>
    <p:extLst>
      <p:ext uri="{BB962C8B-B14F-4D97-AF65-F5344CB8AC3E}">
        <p14:creationId xmlns:p14="http://schemas.microsoft.com/office/powerpoint/2010/main" val="2720658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EB26CD3-1C97-4F31-A6B8-052097750F9B}" type="datetimeFigureOut">
              <a:rPr lang="en-US" smtClean="0"/>
              <a:t>2/25/2023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4D3B63-5A82-4300-B425-069316F58106}" type="slidenum">
              <a:rPr lang="en-US" smtClean="0"/>
              <a:t>‹#›</a:t>
            </a:fld>
            <a:endParaRPr lang="en-US"/>
          </a:p>
        </p:txBody>
      </p:sp>
    </p:spTree>
    <p:extLst>
      <p:ext uri="{BB962C8B-B14F-4D97-AF65-F5344CB8AC3E}">
        <p14:creationId xmlns:p14="http://schemas.microsoft.com/office/powerpoint/2010/main" val="1020354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B26CD3-1C97-4F31-A6B8-052097750F9B}" type="datetimeFigureOut">
              <a:rPr lang="en-US" smtClean="0"/>
              <a:t>2/25/2023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4D3B63-5A82-4300-B425-069316F58106}" type="slidenum">
              <a:rPr lang="en-US" smtClean="0"/>
              <a:t>‹#›</a:t>
            </a:fld>
            <a:endParaRPr lang="en-US"/>
          </a:p>
        </p:txBody>
      </p:sp>
    </p:spTree>
    <p:extLst>
      <p:ext uri="{BB962C8B-B14F-4D97-AF65-F5344CB8AC3E}">
        <p14:creationId xmlns:p14="http://schemas.microsoft.com/office/powerpoint/2010/main" val="718817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EB26CD3-1C97-4F31-A6B8-052097750F9B}" type="datetimeFigureOut">
              <a:rPr lang="en-US" smtClean="0"/>
              <a:t>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3B63-5A82-4300-B425-069316F58106}" type="slidenum">
              <a:rPr lang="en-US" smtClean="0"/>
              <a:t>‹#›</a:t>
            </a:fld>
            <a:endParaRPr lang="en-US"/>
          </a:p>
        </p:txBody>
      </p:sp>
    </p:spTree>
    <p:extLst>
      <p:ext uri="{BB962C8B-B14F-4D97-AF65-F5344CB8AC3E}">
        <p14:creationId xmlns:p14="http://schemas.microsoft.com/office/powerpoint/2010/main" val="1186191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EB26CD3-1C97-4F31-A6B8-052097750F9B}" type="datetimeFigureOut">
              <a:rPr lang="en-US" smtClean="0"/>
              <a:t>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3B63-5A82-4300-B425-069316F58106}" type="slidenum">
              <a:rPr lang="en-US" smtClean="0"/>
              <a:t>‹#›</a:t>
            </a:fld>
            <a:endParaRPr lang="en-US"/>
          </a:p>
        </p:txBody>
      </p:sp>
    </p:spTree>
    <p:extLst>
      <p:ext uri="{BB962C8B-B14F-4D97-AF65-F5344CB8AC3E}">
        <p14:creationId xmlns:p14="http://schemas.microsoft.com/office/powerpoint/2010/main" val="392040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EB26CD3-1C97-4F31-A6B8-052097750F9B}" type="datetimeFigureOut">
              <a:rPr lang="en-US" smtClean="0"/>
              <a:t>2/25/2023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E4D3B63-5A82-4300-B425-069316F58106}" type="slidenum">
              <a:rPr lang="en-US" smtClean="0"/>
              <a:t>‹#›</a:t>
            </a:fld>
            <a:endParaRPr lang="en-US"/>
          </a:p>
        </p:txBody>
      </p:sp>
    </p:spTree>
    <p:extLst>
      <p:ext uri="{BB962C8B-B14F-4D97-AF65-F5344CB8AC3E}">
        <p14:creationId xmlns:p14="http://schemas.microsoft.com/office/powerpoint/2010/main" val="2362320332"/>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Time complexity</a:t>
            </a:r>
            <a:endParaRPr lang="en-US" dirty="0"/>
          </a:p>
        </p:txBody>
      </p:sp>
    </p:spTree>
    <p:extLst>
      <p:ext uri="{BB962C8B-B14F-4D97-AF65-F5344CB8AC3E}">
        <p14:creationId xmlns:p14="http://schemas.microsoft.com/office/powerpoint/2010/main" val="3538648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5943" y="378823"/>
            <a:ext cx="9078060" cy="5009025"/>
          </a:xfrm>
        </p:spPr>
        <p:txBody>
          <a:bodyPr/>
          <a:lstStyle/>
          <a:p>
            <a:endParaRPr lang="en-US" dirty="0"/>
          </a:p>
        </p:txBody>
      </p:sp>
    </p:spTree>
    <p:extLst>
      <p:ext uri="{BB962C8B-B14F-4D97-AF65-F5344CB8AC3E}">
        <p14:creationId xmlns:p14="http://schemas.microsoft.com/office/powerpoint/2010/main" val="2840755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5943" y="287383"/>
            <a:ext cx="5551714" cy="5773783"/>
          </a:xfrm>
        </p:spPr>
        <p:txBody>
          <a:bodyPr/>
          <a:lstStyle/>
          <a:p>
            <a:r>
              <a:rPr lang="en-US" b="1" dirty="0"/>
              <a:t>What is an algorithm?</a:t>
            </a:r>
          </a:p>
          <a:p>
            <a:r>
              <a:rPr lang="en-US" dirty="0"/>
              <a:t>An algorithm is a set of instructions, which are created to get the required output. Many different algorithms can give same output.</a:t>
            </a:r>
          </a:p>
          <a:p>
            <a:r>
              <a:rPr lang="en-US" dirty="0"/>
              <a:t>To perform these instructions a computer should have memory, and it also requires time to perform those actions.</a:t>
            </a:r>
          </a:p>
          <a:p>
            <a:endParaRPr lang="en-US" dirty="0"/>
          </a:p>
        </p:txBody>
      </p:sp>
    </p:spTree>
    <p:extLst>
      <p:ext uri="{BB962C8B-B14F-4D97-AF65-F5344CB8AC3E}">
        <p14:creationId xmlns:p14="http://schemas.microsoft.com/office/powerpoint/2010/main" val="227001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7383" y="169817"/>
            <a:ext cx="8568608" cy="5878286"/>
          </a:xfrm>
        </p:spPr>
        <p:txBody>
          <a:bodyPr/>
          <a:lstStyle/>
          <a:p>
            <a:r>
              <a:rPr lang="en-US" b="1" dirty="0"/>
              <a:t>What is Time Complexity?</a:t>
            </a:r>
          </a:p>
          <a:p>
            <a:r>
              <a:rPr lang="en-US" dirty="0"/>
              <a:t>The amount of time it takes to run the program and perform the functions in it is known as </a:t>
            </a:r>
            <a:r>
              <a:rPr lang="en-US" b="1" dirty="0"/>
              <a:t>Time Complexity</a:t>
            </a:r>
            <a:r>
              <a:rPr lang="en-US" dirty="0"/>
              <a:t>. By using Time Complexity we can determine whether the program is efficient or we have to use another algorithm which take less time compared to the other one.</a:t>
            </a:r>
          </a:p>
          <a:p>
            <a:r>
              <a:rPr lang="en-US" dirty="0"/>
              <a:t>Reducing Time Complexity of an algorithm is often difficult in Data Science, rather than difficult we can say its a bigger challenge.</a:t>
            </a:r>
          </a:p>
          <a:p>
            <a:r>
              <a:rPr lang="en-US" dirty="0"/>
              <a:t>We will tell the </a:t>
            </a:r>
            <a:r>
              <a:rPr lang="en-US" dirty="0" smtClean="0"/>
              <a:t>time</a:t>
            </a:r>
            <a:r>
              <a:rPr lang="en-US" dirty="0"/>
              <a:t> </a:t>
            </a:r>
            <a:r>
              <a:rPr lang="en-US" dirty="0" smtClean="0"/>
              <a:t>complexity </a:t>
            </a:r>
            <a:r>
              <a:rPr lang="en-US" dirty="0"/>
              <a:t>of a program by calculating the time taken to run the algorithm in the </a:t>
            </a:r>
            <a:r>
              <a:rPr lang="en-US" b="1" dirty="0"/>
              <a:t>worst-case</a:t>
            </a:r>
            <a:r>
              <a:rPr lang="en-US" dirty="0"/>
              <a:t> scenario.</a:t>
            </a:r>
          </a:p>
          <a:p>
            <a:endParaRPr lang="en-US" dirty="0"/>
          </a:p>
        </p:txBody>
      </p:sp>
    </p:spTree>
    <p:extLst>
      <p:ext uri="{BB962C8B-B14F-4D97-AF65-F5344CB8AC3E}">
        <p14:creationId xmlns:p14="http://schemas.microsoft.com/office/powerpoint/2010/main" val="2323684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7383" y="169816"/>
            <a:ext cx="4689566" cy="6688183"/>
          </a:xfrm>
        </p:spPr>
        <p:txBody>
          <a:bodyPr/>
          <a:lstStyle/>
          <a:p>
            <a:r>
              <a:rPr lang="en-US" dirty="0"/>
              <a:t>Let’s say we have a list which consists of integers and we have to check whether the number given by the user is present in that list or not.</a:t>
            </a:r>
          </a:p>
          <a:p>
            <a:r>
              <a:rPr lang="en-US" dirty="0" err="1" smtClean="0"/>
              <a:t>arr</a:t>
            </a:r>
            <a:r>
              <a:rPr lang="en-US" dirty="0" smtClean="0"/>
              <a:t> </a:t>
            </a:r>
            <a:r>
              <a:rPr lang="en-US" dirty="0"/>
              <a:t>= [</a:t>
            </a:r>
            <a:r>
              <a:rPr lang="en-US" dirty="0" smtClean="0"/>
              <a:t>1,2,3,4,5]</a:t>
            </a:r>
            <a:endParaRPr lang="en-US" dirty="0"/>
          </a:p>
          <a:p>
            <a:r>
              <a:rPr lang="en-US" dirty="0"/>
              <a:t>k = </a:t>
            </a:r>
            <a:r>
              <a:rPr lang="en-US" dirty="0" smtClean="0"/>
              <a:t>10</a:t>
            </a:r>
            <a:endParaRPr lang="en-US" dirty="0"/>
          </a:p>
          <a:p>
            <a:r>
              <a:rPr lang="en-US" dirty="0"/>
              <a:t>The simple code for this </a:t>
            </a:r>
            <a:r>
              <a:rPr lang="en-US" dirty="0" smtClean="0"/>
              <a:t>is</a:t>
            </a:r>
          </a:p>
          <a:p>
            <a:r>
              <a:rPr lang="en-US" dirty="0"/>
              <a:t>Here, the worst-case for this algorithm is to check the number which is present in the last element of the given list. So, if we go by the above program, first it’ll start with index 0 and check whether that element in the list is equal to k or not, </a:t>
            </a:r>
            <a:r>
              <a:rPr lang="en-US" dirty="0" err="1"/>
              <a:t>i.e</a:t>
            </a:r>
            <a:r>
              <a:rPr lang="en-US" dirty="0"/>
              <a:t>, one operation and we have to check for every element in the list for worst-case scenario.</a:t>
            </a:r>
          </a:p>
          <a:p>
            <a:endParaRPr lang="en-US" dirty="0"/>
          </a:p>
        </p:txBody>
      </p:sp>
      <p:pic>
        <p:nvPicPr>
          <p:cNvPr id="2" name="Picture 1"/>
          <p:cNvPicPr>
            <a:picLocks noChangeAspect="1"/>
          </p:cNvPicPr>
          <p:nvPr/>
        </p:nvPicPr>
        <p:blipFill>
          <a:blip r:embed="rId2"/>
          <a:stretch>
            <a:fillRect/>
          </a:stretch>
        </p:blipFill>
        <p:spPr>
          <a:xfrm>
            <a:off x="4976949" y="1028957"/>
            <a:ext cx="6453052" cy="4160005"/>
          </a:xfrm>
          <a:prstGeom prst="rect">
            <a:avLst/>
          </a:prstGeom>
        </p:spPr>
      </p:pic>
    </p:spTree>
    <p:extLst>
      <p:ext uri="{BB962C8B-B14F-4D97-AF65-F5344CB8AC3E}">
        <p14:creationId xmlns:p14="http://schemas.microsoft.com/office/powerpoint/2010/main" val="3067322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0629" y="287383"/>
            <a:ext cx="5381897" cy="5100465"/>
          </a:xfrm>
        </p:spPr>
        <p:txBody>
          <a:bodyPr/>
          <a:lstStyle/>
          <a:p>
            <a:r>
              <a:rPr lang="en-US"/>
              <a:t>Given two lists of length ’n’ and check whether the sum of the elements in those two lists are even or odd.</a:t>
            </a:r>
            <a:endParaRPr lang="en-US" dirty="0"/>
          </a:p>
        </p:txBody>
      </p:sp>
      <p:pic>
        <p:nvPicPr>
          <p:cNvPr id="4" name="Picture 3"/>
          <p:cNvPicPr>
            <a:picLocks noChangeAspect="1"/>
          </p:cNvPicPr>
          <p:nvPr/>
        </p:nvPicPr>
        <p:blipFill>
          <a:blip r:embed="rId2"/>
          <a:stretch>
            <a:fillRect/>
          </a:stretch>
        </p:blipFill>
        <p:spPr>
          <a:xfrm>
            <a:off x="2953777" y="1497401"/>
            <a:ext cx="8688012" cy="4829849"/>
          </a:xfrm>
          <a:prstGeom prst="rect">
            <a:avLst/>
          </a:prstGeom>
        </p:spPr>
      </p:pic>
    </p:spTree>
    <p:extLst>
      <p:ext uri="{BB962C8B-B14F-4D97-AF65-F5344CB8AC3E}">
        <p14:creationId xmlns:p14="http://schemas.microsoft.com/office/powerpoint/2010/main" val="2184483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5943" y="378823"/>
            <a:ext cx="9078060" cy="5009025"/>
          </a:xfrm>
        </p:spPr>
        <p:txBody>
          <a:bodyPr/>
          <a:lstStyle/>
          <a:p>
            <a:r>
              <a:rPr lang="en-US" dirty="0"/>
              <a:t>Now, let see how we can determine the order for the above program in terms of n. Let’s assume, there are n elements in the given two lists. First for each value of </a:t>
            </a:r>
            <a:r>
              <a:rPr lang="en-US" dirty="0" err="1"/>
              <a:t>i</a:t>
            </a:r>
            <a:r>
              <a:rPr lang="en-US" dirty="0"/>
              <a:t>, j will have ’n’ elements to check for even or odd. Also, ‘</a:t>
            </a:r>
            <a:r>
              <a:rPr lang="en-US" dirty="0" err="1"/>
              <a:t>i</a:t>
            </a:r>
            <a:r>
              <a:rPr lang="en-US" dirty="0"/>
              <a:t>’ will have to run the loop for ’n’ elements.</a:t>
            </a:r>
          </a:p>
          <a:p>
            <a:r>
              <a:rPr lang="en-US" dirty="0"/>
              <a:t>So, there will be n*n operations needed to perform the above program. So the time complexity of above program is </a:t>
            </a:r>
            <a:r>
              <a:rPr lang="en-US" b="1" dirty="0"/>
              <a:t>O(n²)</a:t>
            </a:r>
            <a:r>
              <a:rPr lang="en-US" dirty="0"/>
              <a:t>.</a:t>
            </a:r>
          </a:p>
          <a:p>
            <a:r>
              <a:rPr lang="en-US" dirty="0"/>
              <a:t>In </a:t>
            </a:r>
            <a:r>
              <a:rPr lang="en-US" b="1" dirty="0"/>
              <a:t>Data Science, </a:t>
            </a:r>
            <a:r>
              <a:rPr lang="en-US" dirty="0"/>
              <a:t>we often come across a large amount data and we need to search for particular entity or particular entry from that data. Reducing the time complexity in these type of programs will have huge impact in the real world.</a:t>
            </a:r>
            <a:endParaRPr lang="en-US" dirty="0"/>
          </a:p>
        </p:txBody>
      </p:sp>
    </p:spTree>
    <p:extLst>
      <p:ext uri="{BB962C8B-B14F-4D97-AF65-F5344CB8AC3E}">
        <p14:creationId xmlns:p14="http://schemas.microsoft.com/office/powerpoint/2010/main" val="169476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5943" y="378823"/>
            <a:ext cx="5323705" cy="6348548"/>
          </a:xfrm>
        </p:spPr>
        <p:txBody>
          <a:bodyPr>
            <a:normAutofit/>
          </a:bodyPr>
          <a:lstStyle/>
          <a:p>
            <a:r>
              <a:rPr lang="en-US" b="1" dirty="0"/>
              <a:t>Linear Search</a:t>
            </a:r>
          </a:p>
          <a:p>
            <a:r>
              <a:rPr lang="en-US" dirty="0"/>
              <a:t>Let’s see the example I stated above once again to understand the Linear Search.</a:t>
            </a:r>
          </a:p>
          <a:p>
            <a:r>
              <a:rPr lang="en-US" dirty="0"/>
              <a:t>We have a list which consists of integers and we have to check whether the number given by the user is present in that list or not</a:t>
            </a:r>
            <a:r>
              <a:rPr lang="en-US" dirty="0" smtClean="0"/>
              <a:t>.</a:t>
            </a:r>
          </a:p>
          <a:p>
            <a:r>
              <a:rPr lang="en-US" dirty="0"/>
              <a:t>A </a:t>
            </a:r>
            <a:r>
              <a:rPr lang="en-US" b="1" dirty="0"/>
              <a:t>linear search</a:t>
            </a:r>
            <a:r>
              <a:rPr lang="en-US" dirty="0"/>
              <a:t> is the most basic kind of search that is performed. A linear or sequential search, is done when you inspect each item in a list one by one from one end to the other to find a match for what you are searching for.</a:t>
            </a:r>
          </a:p>
          <a:p>
            <a:r>
              <a:rPr lang="en-US" dirty="0"/>
              <a:t>The Time Complexity of the above program is </a:t>
            </a:r>
            <a:r>
              <a:rPr lang="en-US" b="1" dirty="0"/>
              <a:t>O(n)</a:t>
            </a:r>
            <a:r>
              <a:rPr lang="en-US" dirty="0"/>
              <a:t>.</a:t>
            </a:r>
          </a:p>
          <a:p>
            <a:endParaRPr lang="en-US" dirty="0"/>
          </a:p>
          <a:p>
            <a:endParaRPr lang="en-US" dirty="0"/>
          </a:p>
        </p:txBody>
      </p:sp>
      <p:pic>
        <p:nvPicPr>
          <p:cNvPr id="2" name="Picture 1"/>
          <p:cNvPicPr>
            <a:picLocks noChangeAspect="1"/>
          </p:cNvPicPr>
          <p:nvPr/>
        </p:nvPicPr>
        <p:blipFill>
          <a:blip r:embed="rId2"/>
          <a:stretch>
            <a:fillRect/>
          </a:stretch>
        </p:blipFill>
        <p:spPr>
          <a:xfrm>
            <a:off x="5519648" y="1230016"/>
            <a:ext cx="6456224" cy="4157832"/>
          </a:xfrm>
          <a:prstGeom prst="rect">
            <a:avLst/>
          </a:prstGeom>
        </p:spPr>
      </p:pic>
    </p:spTree>
    <p:extLst>
      <p:ext uri="{BB962C8B-B14F-4D97-AF65-F5344CB8AC3E}">
        <p14:creationId xmlns:p14="http://schemas.microsoft.com/office/powerpoint/2010/main" val="112556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5943" y="378823"/>
            <a:ext cx="9078060" cy="5009025"/>
          </a:xfrm>
        </p:spPr>
        <p:txBody>
          <a:bodyPr/>
          <a:lstStyle/>
          <a:p>
            <a:r>
              <a:rPr lang="en-US" dirty="0"/>
              <a:t>A </a:t>
            </a:r>
            <a:r>
              <a:rPr lang="en-US" b="1" dirty="0"/>
              <a:t>linear search</a:t>
            </a:r>
            <a:r>
              <a:rPr lang="en-US" dirty="0"/>
              <a:t> is the most basic kind of search that is performed. A linear or sequential search, is done when you inspect each item in a list one by one from one end to the other to find a match for what you are searching for.</a:t>
            </a:r>
          </a:p>
          <a:p>
            <a:r>
              <a:rPr lang="en-US" dirty="0"/>
              <a:t>The Time Complexity of the above program is </a:t>
            </a:r>
            <a:r>
              <a:rPr lang="en-US" b="1" dirty="0"/>
              <a:t>O(n)</a:t>
            </a:r>
            <a:r>
              <a:rPr lang="en-US" dirty="0"/>
              <a:t>.</a:t>
            </a:r>
          </a:p>
          <a:p>
            <a:endParaRPr lang="en-US" dirty="0"/>
          </a:p>
        </p:txBody>
      </p:sp>
    </p:spTree>
    <p:extLst>
      <p:ext uri="{BB962C8B-B14F-4D97-AF65-F5344CB8AC3E}">
        <p14:creationId xmlns:p14="http://schemas.microsoft.com/office/powerpoint/2010/main" val="1671212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5943" y="378823"/>
            <a:ext cx="9078060" cy="5009025"/>
          </a:xfrm>
        </p:spPr>
        <p:txBody>
          <a:bodyPr/>
          <a:lstStyle/>
          <a:p>
            <a:endParaRPr lang="en-US" dirty="0"/>
          </a:p>
        </p:txBody>
      </p:sp>
    </p:spTree>
    <p:extLst>
      <p:ext uri="{BB962C8B-B14F-4D97-AF65-F5344CB8AC3E}">
        <p14:creationId xmlns:p14="http://schemas.microsoft.com/office/powerpoint/2010/main" val="18085473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43</TotalTime>
  <Words>611</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Time complexity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complexity</dc:title>
  <dc:creator>User</dc:creator>
  <cp:lastModifiedBy>User</cp:lastModifiedBy>
  <cp:revision>3</cp:revision>
  <dcterms:created xsi:type="dcterms:W3CDTF">2023-02-25T13:34:09Z</dcterms:created>
  <dcterms:modified xsi:type="dcterms:W3CDTF">2023-02-25T14:17:36Z</dcterms:modified>
</cp:coreProperties>
</file>