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Cloud storages</a:t>
            </a:r>
            <a:endParaRPr lang="en-US" dirty="0"/>
          </a:p>
        </p:txBody>
      </p:sp>
    </p:spTree>
    <p:extLst>
      <p:ext uri="{BB962C8B-B14F-4D97-AF65-F5344CB8AC3E}">
        <p14:creationId xmlns:p14="http://schemas.microsoft.com/office/powerpoint/2010/main" val="259274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275" y="0"/>
            <a:ext cx="8072846" cy="6740433"/>
          </a:xfrm>
        </p:spPr>
        <p:txBody>
          <a:bodyPr/>
          <a:lstStyle/>
          <a:p>
            <a:pPr algn="l"/>
            <a:r>
              <a:rPr lang="en-US" dirty="0"/>
              <a:t>What is cloud storage?</a:t>
            </a:r>
          </a:p>
          <a:p>
            <a:pPr algn="l"/>
            <a:r>
              <a:rPr lang="en-US" dirty="0"/>
              <a:t>Cloud storage is a cloud computing model that enables storing data and files on the internet through a cloud computing provider that you access either through the public internet or a dedicated private network connection. The provider securely stores, manages, and maintains the storage servers, infrastructure, and network to ensure you have access to the data when you need it at virtually unlimited scale, and with elastic capacity. Cloud storage removes the need to buy and manage your own data storage infrastructure, giving you agility, scalability, and durability, with any time, anywhere data access</a:t>
            </a:r>
            <a:r>
              <a:rPr lang="en-US" dirty="0" smtClean="0"/>
              <a:t>.</a:t>
            </a:r>
          </a:p>
          <a:p>
            <a:pPr algn="l"/>
            <a:r>
              <a:rPr lang="en-US" dirty="0"/>
              <a:t>Why is cloud storage important?</a:t>
            </a:r>
          </a:p>
          <a:p>
            <a:pPr algn="l"/>
            <a:r>
              <a:rPr lang="en-US" dirty="0"/>
              <a:t>Cloud storage delivers cost-effective, scalable storage. You no longer need to worry about running out of capacity, maintaining storage area networks (SANs), replacing failed devices, adding infrastructure to scale up with demand, or operating underutilized hardware when demand decreases. Cloud storage is elastic, meaning you scale up and down with demand and pay only for what you use. It is a way for organizations to save data securely online so that it can be accessed anytime from any location by those with permission.</a:t>
            </a:r>
          </a:p>
          <a:p>
            <a:pPr algn="l"/>
            <a:endParaRPr lang="en-US" dirty="0"/>
          </a:p>
          <a:p>
            <a:pPr algn="l"/>
            <a:endParaRPr lang="en-US" dirty="0"/>
          </a:p>
        </p:txBody>
      </p:sp>
    </p:spTree>
    <p:extLst>
      <p:ext uri="{BB962C8B-B14F-4D97-AF65-F5344CB8AC3E}">
        <p14:creationId xmlns:p14="http://schemas.microsoft.com/office/powerpoint/2010/main" val="216064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901700" y="117475"/>
            <a:ext cx="8372475" cy="6570663"/>
          </a:xfrm>
        </p:spPr>
        <p:txBody>
          <a:bodyPr>
            <a:normAutofit lnSpcReduction="10000"/>
          </a:bodyPr>
          <a:lstStyle/>
          <a:p>
            <a:pPr algn="l"/>
            <a:r>
              <a:rPr lang="en-US" b="1" dirty="0"/>
              <a:t>Cost effectiveness</a:t>
            </a:r>
          </a:p>
          <a:p>
            <a:pPr algn="l"/>
            <a:r>
              <a:rPr lang="en-US" dirty="0"/>
              <a:t>With cloud storage, there is no hardware to purchase, no storage to provision, and no extra capital being used for business spikes. You can add or remove storage capacity on demand, quickly change performance and retention characteristics, and only pay for storage that you actually use. </a:t>
            </a:r>
          </a:p>
          <a:p>
            <a:pPr algn="l"/>
            <a:r>
              <a:rPr lang="en-US" b="1" dirty="0"/>
              <a:t>Increased agility</a:t>
            </a:r>
          </a:p>
          <a:p>
            <a:pPr algn="l"/>
            <a:r>
              <a:rPr lang="en-US" dirty="0"/>
              <a:t>With cloud storage, resources are only a click away. You reduce the time to make those resources available to your organization from weeks to just minutes. This results in a dramatic increase in agility for your organization.</a:t>
            </a:r>
          </a:p>
          <a:p>
            <a:pPr algn="l"/>
            <a:r>
              <a:rPr lang="en-US" b="1" dirty="0"/>
              <a:t>Faster deployment</a:t>
            </a:r>
          </a:p>
          <a:p>
            <a:pPr algn="l"/>
            <a:r>
              <a:rPr lang="en-US" dirty="0"/>
              <a:t>When development teams are ready to begin, infrastructure should never slow them down. Cloud storage services allow IT to quickly deliver the exact amount of storage needed, whenever and wherever it's needed. Your developers can focus on solving complex application problems instead of having to manage storage systems.</a:t>
            </a:r>
          </a:p>
          <a:p>
            <a:pPr algn="l"/>
            <a:r>
              <a:rPr lang="en-US" b="1" dirty="0"/>
              <a:t>Efficient data management</a:t>
            </a:r>
          </a:p>
          <a:p>
            <a:pPr algn="l"/>
            <a:r>
              <a:rPr lang="en-US" dirty="0"/>
              <a:t>By using cloud storage lifecycle management policies, you can perform powerful information management tasks including automated </a:t>
            </a:r>
            <a:r>
              <a:rPr lang="en-US" dirty="0" err="1"/>
              <a:t>tiering</a:t>
            </a:r>
            <a:r>
              <a:rPr lang="en-US" dirty="0"/>
              <a:t> or locking down data in support of compliance requirements. You can also use cloud storage to create multi-region or global storage for your distributed teams by using tools such as replication. </a:t>
            </a:r>
          </a:p>
          <a:p>
            <a:pPr algn="l"/>
            <a:endParaRPr lang="en-US" dirty="0"/>
          </a:p>
        </p:txBody>
      </p:sp>
    </p:spTree>
    <p:extLst>
      <p:ext uri="{BB962C8B-B14F-4D97-AF65-F5344CB8AC3E}">
        <p14:creationId xmlns:p14="http://schemas.microsoft.com/office/powerpoint/2010/main" val="194745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5211" y="1"/>
            <a:ext cx="8398792" cy="6662056"/>
          </a:xfrm>
        </p:spPr>
        <p:txBody>
          <a:bodyPr/>
          <a:lstStyle/>
          <a:p>
            <a:pPr algn="l"/>
            <a:r>
              <a:rPr lang="en-US" b="1" dirty="0"/>
              <a:t>Business continuity</a:t>
            </a:r>
          </a:p>
          <a:p>
            <a:pPr algn="l"/>
            <a:r>
              <a:rPr lang="en-US" dirty="0"/>
              <a:t>Cloud storage providers store your data in highly secure data centers, protecting your data and ensuring business continuity. Cloud storage services are designed to handle concurrent device failure by quickly detecting and repairing any lost redundancy. You can further protect your data by using versioning and replication tools to more easily recover from both unintended user actions or application failures.</a:t>
            </a:r>
          </a:p>
          <a:p>
            <a:pPr algn="l"/>
            <a:r>
              <a:rPr lang="en-US" dirty="0"/>
              <a:t>With cloud storage services, you can:</a:t>
            </a:r>
          </a:p>
          <a:p>
            <a:pPr algn="l"/>
            <a:r>
              <a:rPr lang="en-US" dirty="0"/>
              <a:t>Cost-effectively protect data in the cloud without sacrificing performance.</a:t>
            </a:r>
          </a:p>
          <a:p>
            <a:pPr algn="l"/>
            <a:r>
              <a:rPr lang="en-US" dirty="0"/>
              <a:t>Scale up your backup resources in minutes as data requirements change.</a:t>
            </a:r>
          </a:p>
          <a:p>
            <a:pPr algn="l"/>
            <a:r>
              <a:rPr lang="en-US" dirty="0"/>
              <a:t>Protect backups with a data center and network architecture built for security-sensitive organizations.</a:t>
            </a:r>
          </a:p>
          <a:p>
            <a:pPr algn="l"/>
            <a:endParaRPr lang="en-US" dirty="0"/>
          </a:p>
        </p:txBody>
      </p:sp>
    </p:spTree>
    <p:extLst>
      <p:ext uri="{BB962C8B-B14F-4D97-AF65-F5344CB8AC3E}">
        <p14:creationId xmlns:p14="http://schemas.microsoft.com/office/powerpoint/2010/main" val="279357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6023" y="0"/>
            <a:ext cx="8437980" cy="6857999"/>
          </a:xfrm>
        </p:spPr>
        <p:txBody>
          <a:bodyPr/>
          <a:lstStyle/>
          <a:p>
            <a:pPr algn="l"/>
            <a:r>
              <a:rPr lang="en-US" dirty="0"/>
              <a:t>How does cloud storage work?</a:t>
            </a:r>
          </a:p>
          <a:p>
            <a:pPr algn="l"/>
            <a:r>
              <a:rPr lang="en-US" dirty="0"/>
              <a:t>Cloud storage is delivered by a cloud services provider that owns and operates data storage capacity by maintaining large datacenters in multiple locations around the world. Cloud storage providers manage capacity, security, and durability to make data accessible to your applications over the internet in a pay-as-you-go model. Typically, you connect to the storage cloud either through the internet or through a dedicated private connection, using a web portal, website, or a mobile app. When customers purchase cloud storage from a service provider, they turn over most aspects of the data storage to the vendor, including capacity, security, data availability, storage servers and computing resources, and network data delivery. Your applications access cloud storage through traditional storage protocols or directly using an application programming interface (API). The cloud storage provider might also offer services designed to help collect, manage, secure, and analyze data at a massive scale.</a:t>
            </a:r>
          </a:p>
          <a:p>
            <a:pPr algn="l"/>
            <a:endParaRPr lang="en-US" dirty="0"/>
          </a:p>
        </p:txBody>
      </p:sp>
    </p:spTree>
    <p:extLst>
      <p:ext uri="{BB962C8B-B14F-4D97-AF65-F5344CB8AC3E}">
        <p14:creationId xmlns:p14="http://schemas.microsoft.com/office/powerpoint/2010/main" val="44712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6023" y="0"/>
            <a:ext cx="8294289" cy="6596742"/>
          </a:xfrm>
        </p:spPr>
        <p:txBody>
          <a:bodyPr/>
          <a:lstStyle/>
          <a:p>
            <a:pPr algn="l"/>
            <a:r>
              <a:rPr lang="en-US" sz="2800" b="1" dirty="0">
                <a:solidFill>
                  <a:schemeClr val="tx1"/>
                </a:solidFill>
              </a:rPr>
              <a:t>What are the types of cloud storage?</a:t>
            </a:r>
          </a:p>
          <a:p>
            <a:pPr algn="l"/>
            <a:r>
              <a:rPr lang="en-US" dirty="0"/>
              <a:t>There are three main cloud storage types: object storage, file storage, and block storage. Each offers its own advantages and has its own use cases.</a:t>
            </a:r>
          </a:p>
          <a:p>
            <a:pPr algn="l"/>
            <a:r>
              <a:rPr lang="en-US" b="1" dirty="0">
                <a:solidFill>
                  <a:schemeClr val="tx1"/>
                </a:solidFill>
              </a:rPr>
              <a:t>Object storage</a:t>
            </a:r>
          </a:p>
          <a:p>
            <a:pPr algn="l"/>
            <a:r>
              <a:rPr lang="en-US" dirty="0"/>
              <a:t>Organizations have to store a massive and growing amount of unstructured data, such as photos, videos, machine learning (ML), sensor data, audio files, and other types of web content, and </a:t>
            </a:r>
            <a:r>
              <a:rPr lang="en-US" dirty="0" smtClean="0"/>
              <a:t>find </a:t>
            </a:r>
            <a:r>
              <a:rPr lang="en-US" dirty="0"/>
              <a:t>scalable, efficient, and affordable ways to store them can be a challenge. Object storage is a data storage architecture for large stores of unstructured data. Objects store data in the format it arrives in and makes it possible to customize metadata in ways that make the data easier to access and analyze. Instead of being organized in files or folder hierarchies, objects are kept in secure buckets that deliver virtually unlimited scalability. It is also less costly to store large data volumes.</a:t>
            </a:r>
          </a:p>
          <a:p>
            <a:pPr algn="l"/>
            <a:endParaRPr lang="en-US" dirty="0"/>
          </a:p>
        </p:txBody>
      </p:sp>
    </p:spTree>
    <p:extLst>
      <p:ext uri="{BB962C8B-B14F-4D97-AF65-F5344CB8AC3E}">
        <p14:creationId xmlns:p14="http://schemas.microsoft.com/office/powerpoint/2010/main" val="278764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463" y="182880"/>
            <a:ext cx="8346540" cy="6492239"/>
          </a:xfrm>
        </p:spPr>
        <p:txBody>
          <a:bodyPr/>
          <a:lstStyle/>
          <a:p>
            <a:pPr algn="l"/>
            <a:r>
              <a:rPr lang="en-US" b="1" dirty="0"/>
              <a:t>File storage</a:t>
            </a:r>
          </a:p>
          <a:p>
            <a:pPr algn="l"/>
            <a:r>
              <a:rPr lang="en-US" dirty="0"/>
              <a:t>File-based storage or file storage is widely used among applications and stores data in a hierarchical folder and file format. This type of storage is often known as a network-attached storage (NAS) server with common file level protocols of Server Message Block (SMB) used in Windows instances and Network File System (NFS) found in Linux.</a:t>
            </a:r>
          </a:p>
          <a:p>
            <a:pPr algn="l"/>
            <a:r>
              <a:rPr lang="en-US" b="1" dirty="0"/>
              <a:t>Block storage</a:t>
            </a:r>
          </a:p>
          <a:p>
            <a:pPr algn="l"/>
            <a:r>
              <a:rPr lang="en-US" dirty="0"/>
              <a:t>Enterprise applications like databases or enterprise resource planning (ERP) systems often require dedicated, low-latency storage for each host. This is analogous to direct-attached storage (DAS) or a storage area network (SAN). In this case, you can use a cloud storage service that stores data in the form of blocks. Each block has its own unique identifier for quick storage and retrieval.</a:t>
            </a:r>
          </a:p>
          <a:p>
            <a:pPr algn="l"/>
            <a:r>
              <a:rPr lang="en-US" dirty="0"/>
              <a:t/>
            </a:r>
            <a:br>
              <a:rPr lang="en-US" dirty="0"/>
            </a:br>
            <a:endParaRPr lang="en-US" dirty="0"/>
          </a:p>
        </p:txBody>
      </p:sp>
    </p:spTree>
    <p:extLst>
      <p:ext uri="{BB962C8B-B14F-4D97-AF65-F5344CB8AC3E}">
        <p14:creationId xmlns:p14="http://schemas.microsoft.com/office/powerpoint/2010/main" val="355800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9897" y="117566"/>
            <a:ext cx="8464106" cy="6583679"/>
          </a:xfrm>
        </p:spPr>
        <p:txBody>
          <a:bodyPr/>
          <a:lstStyle/>
          <a:p>
            <a:pPr algn="l"/>
            <a:r>
              <a:rPr lang="en-US" sz="2800" dirty="0">
                <a:solidFill>
                  <a:schemeClr val="tx1"/>
                </a:solidFill>
              </a:rPr>
              <a:t>Is cloud storage secure?</a:t>
            </a:r>
          </a:p>
          <a:p>
            <a:pPr algn="l"/>
            <a:r>
              <a:rPr lang="en-US" dirty="0"/>
              <a:t>Security is our number one priority at AWS. AWS pioneered cloud computing in 2006, creating cloud infrastructure that allows you to securely build and innovate faster. With AWS, you control where your data is stored, who can access it, and what resources your organization is consuming at any given moment. Fine-grain identity and access controls combined with continual monitoring for near real-time security information ensures that the right resources have the right access, wherever your information is stored. On AWS, you will gain the control and confidence you need to securely run your business with the most flexible and secure cloud computing environment available. As a result, the most highly regulated organizations in the world trust AWS, every day.</a:t>
            </a:r>
          </a:p>
          <a:p>
            <a:pPr algn="l"/>
            <a:endParaRPr lang="en-US" dirty="0"/>
          </a:p>
        </p:txBody>
      </p:sp>
    </p:spTree>
    <p:extLst>
      <p:ext uri="{BB962C8B-B14F-4D97-AF65-F5344CB8AC3E}">
        <p14:creationId xmlns:p14="http://schemas.microsoft.com/office/powerpoint/2010/main" val="3220898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1155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Cloud storages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storages</dc:title>
  <dc:creator>User</dc:creator>
  <cp:lastModifiedBy>User</cp:lastModifiedBy>
  <cp:revision>1</cp:revision>
  <dcterms:created xsi:type="dcterms:W3CDTF">2022-10-31T15:00:25Z</dcterms:created>
  <dcterms:modified xsi:type="dcterms:W3CDTF">2022-10-31T15:06:59Z</dcterms:modified>
</cp:coreProperties>
</file>