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10/17/2022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Autostart</a:t>
            </a:r>
            <a:r>
              <a:rPr lang="en-US" dirty="0" smtClean="0"/>
              <a:t> program in windows</a:t>
            </a:r>
            <a:endParaRPr lang="en-US" dirty="0"/>
          </a:p>
        </p:txBody>
      </p:sp>
    </p:spTree>
    <p:extLst>
      <p:ext uri="{BB962C8B-B14F-4D97-AF65-F5344CB8AC3E}">
        <p14:creationId xmlns:p14="http://schemas.microsoft.com/office/powerpoint/2010/main" val="179539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8162" y="267789"/>
            <a:ext cx="6383895" cy="6250577"/>
          </a:xfrm>
        </p:spPr>
        <p:txBody>
          <a:bodyPr/>
          <a:lstStyle/>
          <a:p>
            <a:pPr algn="l" fontAlgn="base"/>
            <a:r>
              <a:rPr lang="en-US" dirty="0">
                <a:effectLst/>
              </a:rPr>
              <a:t>Startup programs are programs which run automatically when a system is booted. This is a good practice for programs which you use frequently. It saves you the stress of looking for those programs, or, in some cases, manually setting them up.</a:t>
            </a:r>
          </a:p>
          <a:p>
            <a:pPr algn="l" fontAlgn="base"/>
            <a:r>
              <a:rPr lang="en-US" dirty="0">
                <a:effectLst/>
              </a:rPr>
              <a:t>Some programs also have this feature by default when they are newly installed.</a:t>
            </a:r>
          </a:p>
          <a:p>
            <a:pPr algn="l" fontAlgn="base"/>
            <a:r>
              <a:rPr lang="en-US" dirty="0">
                <a:effectLst/>
              </a:rPr>
              <a:t>But if you have too many startup programs it can slow down the boot process. This has a negative effect especially on systems with small capabilities or less processing power.</a:t>
            </a:r>
          </a:p>
          <a:p>
            <a:pPr algn="l"/>
            <a:r>
              <a:rPr lang="en-US" dirty="0">
                <a:effectLst/>
              </a:rPr>
              <a:t>In each of these Windows versions, there is a Control Panel for Startup Apps which shows a list of applications that can be run automatically on startup. These applications are either enabled for startup or disabled.</a:t>
            </a:r>
            <a:endParaRPr lang="en-US" dirty="0"/>
          </a:p>
        </p:txBody>
      </p:sp>
      <p:pic>
        <p:nvPicPr>
          <p:cNvPr id="4" name="Picture 3"/>
          <p:cNvPicPr>
            <a:picLocks noChangeAspect="1"/>
          </p:cNvPicPr>
          <p:nvPr/>
        </p:nvPicPr>
        <p:blipFill>
          <a:blip r:embed="rId2"/>
          <a:stretch>
            <a:fillRect/>
          </a:stretch>
        </p:blipFill>
        <p:spPr>
          <a:xfrm>
            <a:off x="6805749" y="860624"/>
            <a:ext cx="5238572" cy="4442897"/>
          </a:xfrm>
          <a:prstGeom prst="rect">
            <a:avLst/>
          </a:prstGeom>
        </p:spPr>
      </p:pic>
    </p:spTree>
    <p:extLst>
      <p:ext uri="{BB962C8B-B14F-4D97-AF65-F5344CB8AC3E}">
        <p14:creationId xmlns:p14="http://schemas.microsoft.com/office/powerpoint/2010/main" val="337761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0"/>
            <a:ext cx="7498080" cy="6858000"/>
          </a:xfrm>
        </p:spPr>
        <p:txBody>
          <a:bodyPr>
            <a:normAutofit fontScale="85000" lnSpcReduction="20000"/>
          </a:bodyPr>
          <a:lstStyle/>
          <a:p>
            <a:pPr algn="l" fontAlgn="base"/>
            <a:r>
              <a:rPr lang="en-US" b="1" dirty="0">
                <a:effectLst/>
              </a:rPr>
              <a:t>In Windows 7</a:t>
            </a:r>
          </a:p>
          <a:p>
            <a:pPr algn="l" fontAlgn="base"/>
            <a:r>
              <a:rPr lang="en-US" b="1" dirty="0">
                <a:effectLst/>
              </a:rPr>
              <a:t>Open the Startup Apps Control Panel</a:t>
            </a:r>
          </a:p>
          <a:p>
            <a:pPr algn="l" fontAlgn="base"/>
            <a:r>
              <a:rPr lang="en-US" dirty="0">
                <a:effectLst/>
              </a:rPr>
              <a:t>Open the windows startup menu, then type "</a:t>
            </a:r>
            <a:r>
              <a:rPr lang="en-US" b="1" dirty="0">
                <a:effectLst/>
              </a:rPr>
              <a:t>MSCONFIG</a:t>
            </a:r>
            <a:r>
              <a:rPr lang="en-US" dirty="0">
                <a:effectLst/>
              </a:rPr>
              <a:t>". When you press enter, the system configuration console is opened. Then click the "</a:t>
            </a:r>
            <a:r>
              <a:rPr lang="en-US" b="1" dirty="0">
                <a:effectLst/>
              </a:rPr>
              <a:t>Startup</a:t>
            </a:r>
            <a:r>
              <a:rPr lang="en-US" dirty="0">
                <a:effectLst/>
              </a:rPr>
              <a:t>" tab which will display some programs that can be enabled or disabled for startup.</a:t>
            </a:r>
          </a:p>
          <a:p>
            <a:pPr algn="l" fontAlgn="base"/>
            <a:r>
              <a:rPr lang="en-US" b="1" dirty="0">
                <a:effectLst/>
              </a:rPr>
              <a:t>Disable/Enable Startup App</a:t>
            </a:r>
          </a:p>
          <a:p>
            <a:pPr algn="l" fontAlgn="base"/>
            <a:r>
              <a:rPr lang="en-US" dirty="0">
                <a:effectLst/>
              </a:rPr>
              <a:t>The checkboxes beside the applications indicate the status. If checked, it is enabled for startup, otherwise, it is disabled.</a:t>
            </a:r>
          </a:p>
          <a:p>
            <a:pPr algn="l" fontAlgn="base"/>
            <a:r>
              <a:rPr lang="en-US" dirty="0">
                <a:effectLst/>
              </a:rPr>
              <a:t>To disable an enabled app, simply uncheck the checkbox and click apply.</a:t>
            </a:r>
          </a:p>
          <a:p>
            <a:pPr algn="l" fontAlgn="base"/>
            <a:r>
              <a:rPr lang="en-US" dirty="0">
                <a:effectLst/>
              </a:rPr>
              <a:t>To enable a disabled app, check the checkbox and click apply.</a:t>
            </a:r>
          </a:p>
          <a:p>
            <a:pPr algn="l" fontAlgn="base"/>
            <a:r>
              <a:rPr lang="en-US" dirty="0">
                <a:effectLst/>
              </a:rPr>
              <a:t>These two processes require the system to be restarted before the changes are applied on the applications.</a:t>
            </a:r>
          </a:p>
          <a:p>
            <a:pPr algn="l" fontAlgn="base"/>
            <a:r>
              <a:rPr lang="en-US" b="1" dirty="0">
                <a:effectLst/>
              </a:rPr>
              <a:t>Add Startup App</a:t>
            </a:r>
          </a:p>
          <a:p>
            <a:pPr algn="l" fontAlgn="base"/>
            <a:r>
              <a:rPr lang="en-US" dirty="0">
                <a:effectLst/>
              </a:rPr>
              <a:t>To add an app, you'll need to explore the Startup Folder. To do this, try any of the following methods;</a:t>
            </a:r>
          </a:p>
          <a:p>
            <a:pPr algn="l" fontAlgn="base"/>
            <a:r>
              <a:rPr lang="en-US" dirty="0">
                <a:effectLst/>
              </a:rPr>
              <a:t>Open the start menu and type "</a:t>
            </a:r>
            <a:r>
              <a:rPr lang="en-US" b="1" dirty="0">
                <a:effectLst/>
              </a:rPr>
              <a:t>Startup</a:t>
            </a:r>
            <a:r>
              <a:rPr lang="en-US" dirty="0">
                <a:effectLst/>
              </a:rPr>
              <a:t>" (to search for it). When found, right-click and select Explore to open the folder.</a:t>
            </a:r>
          </a:p>
          <a:p>
            <a:pPr algn="l" fontAlgn="base"/>
            <a:r>
              <a:rPr lang="en-US" dirty="0">
                <a:effectLst/>
              </a:rPr>
              <a:t>Open the start menu, select "</a:t>
            </a:r>
            <a:r>
              <a:rPr lang="en-US" b="1" dirty="0">
                <a:effectLst/>
              </a:rPr>
              <a:t>All Programs</a:t>
            </a:r>
            <a:r>
              <a:rPr lang="en-US" dirty="0">
                <a:effectLst/>
              </a:rPr>
              <a:t>" and scroll down the list until you find the Startup Folder. When found, Explore it.</a:t>
            </a:r>
          </a:p>
          <a:p>
            <a:pPr algn="l" fontAlgn="base"/>
            <a:r>
              <a:rPr lang="en-US" dirty="0">
                <a:effectLst/>
              </a:rPr>
              <a:t>Create a shortcut of your desired program, then copy it and paste it in this folder. After this, the program will automatically be added to the panel with a status of "</a:t>
            </a:r>
            <a:r>
              <a:rPr lang="en-US" b="1" dirty="0">
                <a:effectLst/>
              </a:rPr>
              <a:t>enabled</a:t>
            </a:r>
            <a:r>
              <a:rPr lang="en-US" dirty="0">
                <a:effectLst/>
              </a:rPr>
              <a:t>".</a:t>
            </a:r>
          </a:p>
          <a:p>
            <a:pPr algn="l"/>
            <a:endParaRPr lang="en-US" dirty="0"/>
          </a:p>
        </p:txBody>
      </p:sp>
      <p:pic>
        <p:nvPicPr>
          <p:cNvPr id="4" name="Picture 3"/>
          <p:cNvPicPr>
            <a:picLocks noChangeAspect="1"/>
          </p:cNvPicPr>
          <p:nvPr/>
        </p:nvPicPr>
        <p:blipFill>
          <a:blip r:embed="rId2"/>
          <a:stretch>
            <a:fillRect/>
          </a:stretch>
        </p:blipFill>
        <p:spPr>
          <a:xfrm>
            <a:off x="7305814" y="1341318"/>
            <a:ext cx="4659764" cy="3689923"/>
          </a:xfrm>
          <a:prstGeom prst="rect">
            <a:avLst/>
          </a:prstGeom>
        </p:spPr>
      </p:pic>
    </p:spTree>
    <p:extLst>
      <p:ext uri="{BB962C8B-B14F-4D97-AF65-F5344CB8AC3E}">
        <p14:creationId xmlns:p14="http://schemas.microsoft.com/office/powerpoint/2010/main" val="428922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0629" y="222069"/>
            <a:ext cx="9771017" cy="6492240"/>
          </a:xfrm>
        </p:spPr>
        <p:txBody>
          <a:bodyPr/>
          <a:lstStyle/>
          <a:p>
            <a:pPr algn="l" fontAlgn="base"/>
            <a:r>
              <a:rPr lang="en-US" b="1" dirty="0">
                <a:effectLst/>
              </a:rPr>
              <a:t>In Windows 8</a:t>
            </a:r>
          </a:p>
          <a:p>
            <a:pPr algn="l" fontAlgn="base"/>
            <a:r>
              <a:rPr lang="en-US" b="1" dirty="0">
                <a:effectLst/>
              </a:rPr>
              <a:t>Open the Startup Apps Control Panel</a:t>
            </a:r>
          </a:p>
          <a:p>
            <a:pPr algn="l" fontAlgn="base"/>
            <a:r>
              <a:rPr lang="en-US" dirty="0">
                <a:effectLst/>
              </a:rPr>
              <a:t>To open the panel, try any of the following;</a:t>
            </a:r>
          </a:p>
          <a:p>
            <a:pPr algn="l" fontAlgn="base"/>
            <a:r>
              <a:rPr lang="en-US" dirty="0">
                <a:effectLst/>
              </a:rPr>
              <a:t>Open "</a:t>
            </a:r>
            <a:r>
              <a:rPr lang="en-US" b="1" dirty="0">
                <a:effectLst/>
              </a:rPr>
              <a:t>Task Manager</a:t>
            </a:r>
            <a:r>
              <a:rPr lang="en-US" dirty="0">
                <a:effectLst/>
              </a:rPr>
              <a:t>" and select the "</a:t>
            </a:r>
            <a:r>
              <a:rPr lang="en-US" b="1" dirty="0">
                <a:effectLst/>
              </a:rPr>
              <a:t>Startup</a:t>
            </a:r>
            <a:r>
              <a:rPr lang="en-US" dirty="0">
                <a:effectLst/>
              </a:rPr>
              <a:t>" tab</a:t>
            </a:r>
          </a:p>
          <a:p>
            <a:pPr algn="l" fontAlgn="base"/>
            <a:r>
              <a:rPr lang="en-US" dirty="0">
                <a:effectLst/>
              </a:rPr>
              <a:t>Open windows startup menu, and type "</a:t>
            </a:r>
            <a:r>
              <a:rPr lang="en-US" b="1" dirty="0">
                <a:effectLst/>
              </a:rPr>
              <a:t>Startup</a:t>
            </a:r>
            <a:r>
              <a:rPr lang="en-US" dirty="0">
                <a:effectLst/>
              </a:rPr>
              <a:t>" to search for the program. Then select any of the options provided.</a:t>
            </a:r>
          </a:p>
          <a:p>
            <a:pPr algn="l" fontAlgn="base"/>
            <a:r>
              <a:rPr lang="en-US" b="1" dirty="0">
                <a:effectLst/>
              </a:rPr>
              <a:t>Disable/Enable Startup App</a:t>
            </a:r>
          </a:p>
          <a:p>
            <a:pPr algn="l" fontAlgn="base"/>
            <a:r>
              <a:rPr lang="en-US" dirty="0">
                <a:effectLst/>
              </a:rPr>
              <a:t>To disable a startup app which is enabled, right-click on the app and select "</a:t>
            </a:r>
            <a:r>
              <a:rPr lang="en-US" b="1" dirty="0">
                <a:effectLst/>
              </a:rPr>
              <a:t>Disable</a:t>
            </a:r>
            <a:r>
              <a:rPr lang="en-US" dirty="0">
                <a:effectLst/>
              </a:rPr>
              <a:t>".</a:t>
            </a:r>
          </a:p>
          <a:p>
            <a:pPr algn="l" fontAlgn="base"/>
            <a:r>
              <a:rPr lang="en-US" dirty="0">
                <a:effectLst/>
              </a:rPr>
              <a:t>To enable a startup app which is disabled, right-click on the app and select "</a:t>
            </a:r>
            <a:r>
              <a:rPr lang="en-US" b="1" dirty="0">
                <a:effectLst/>
              </a:rPr>
              <a:t>Enable</a:t>
            </a:r>
            <a:r>
              <a:rPr lang="en-US" dirty="0">
                <a:effectLst/>
              </a:rPr>
              <a:t>".</a:t>
            </a:r>
          </a:p>
          <a:p>
            <a:pPr algn="l" fontAlgn="base"/>
            <a:r>
              <a:rPr lang="en-US" b="1" dirty="0">
                <a:effectLst/>
              </a:rPr>
              <a:t>Add Startup App</a:t>
            </a:r>
          </a:p>
          <a:p>
            <a:pPr algn="l" fontAlgn="base"/>
            <a:r>
              <a:rPr lang="en-US" dirty="0">
                <a:effectLst/>
              </a:rPr>
              <a:t>Press the window and letter R key to open the Run dialog. Then enter </a:t>
            </a:r>
            <a:r>
              <a:rPr lang="en-US" b="1" dirty="0">
                <a:effectLst/>
              </a:rPr>
              <a:t>%</a:t>
            </a:r>
            <a:r>
              <a:rPr lang="en-US" b="1" dirty="0" err="1">
                <a:effectLst/>
              </a:rPr>
              <a:t>AppData</a:t>
            </a:r>
            <a:r>
              <a:rPr lang="en-US" b="1" dirty="0">
                <a:effectLst/>
              </a:rPr>
              <a:t>%</a:t>
            </a:r>
            <a:r>
              <a:rPr lang="en-US" dirty="0">
                <a:effectLst/>
              </a:rPr>
              <a:t>. This will open a roaming folder.</a:t>
            </a:r>
          </a:p>
          <a:p>
            <a:pPr algn="l" fontAlgn="base"/>
            <a:r>
              <a:rPr lang="en-US" dirty="0">
                <a:effectLst/>
              </a:rPr>
              <a:t>Navigate to </a:t>
            </a:r>
            <a:r>
              <a:rPr lang="en-US" b="1" dirty="0">
                <a:effectLst/>
              </a:rPr>
              <a:t>\Microsoft\Windows\Start Menu\Programs\Startup</a:t>
            </a:r>
            <a:r>
              <a:rPr lang="en-US" dirty="0">
                <a:effectLst/>
              </a:rPr>
              <a:t>. In this folder, paste the shortcut of your desired app. This will make it a startup application with a status of "enabled".</a:t>
            </a:r>
          </a:p>
          <a:p>
            <a:pPr algn="l"/>
            <a:endParaRPr lang="en-US" dirty="0"/>
          </a:p>
        </p:txBody>
      </p:sp>
    </p:spTree>
    <p:extLst>
      <p:ext uri="{BB962C8B-B14F-4D97-AF65-F5344CB8AC3E}">
        <p14:creationId xmlns:p14="http://schemas.microsoft.com/office/powerpoint/2010/main" val="383625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0" y="581025"/>
            <a:ext cx="7620000" cy="5695950"/>
          </a:xfrm>
          <a:prstGeom prst="rect">
            <a:avLst/>
          </a:prstGeom>
        </p:spPr>
      </p:pic>
    </p:spTree>
    <p:extLst>
      <p:ext uri="{BB962C8B-B14F-4D97-AF65-F5344CB8AC3E}">
        <p14:creationId xmlns:p14="http://schemas.microsoft.com/office/powerpoint/2010/main" val="205639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6572" y="365760"/>
            <a:ext cx="8686799" cy="6283234"/>
          </a:xfrm>
        </p:spPr>
        <p:txBody>
          <a:bodyPr>
            <a:normAutofit fontScale="92500" lnSpcReduction="20000"/>
          </a:bodyPr>
          <a:lstStyle/>
          <a:p>
            <a:pPr algn="l" fontAlgn="base"/>
            <a:r>
              <a:rPr lang="en-US" b="1" dirty="0">
                <a:effectLst/>
              </a:rPr>
              <a:t>In Windows 10</a:t>
            </a:r>
          </a:p>
          <a:p>
            <a:pPr algn="l" fontAlgn="base"/>
            <a:r>
              <a:rPr lang="en-US" b="1" dirty="0">
                <a:effectLst/>
              </a:rPr>
              <a:t>Open the Startup Apps Control Panel</a:t>
            </a:r>
          </a:p>
          <a:p>
            <a:pPr algn="l" fontAlgn="base"/>
            <a:r>
              <a:rPr lang="en-US" dirty="0">
                <a:effectLst/>
              </a:rPr>
              <a:t>Open the start menu, type "</a:t>
            </a:r>
            <a:r>
              <a:rPr lang="en-US" b="1" dirty="0">
                <a:effectLst/>
              </a:rPr>
              <a:t>Startup Apps</a:t>
            </a:r>
            <a:r>
              <a:rPr lang="en-US" dirty="0">
                <a:effectLst/>
              </a:rPr>
              <a:t>" (to search for it) and click any of the results.</a:t>
            </a:r>
          </a:p>
          <a:p>
            <a:pPr algn="l" fontAlgn="base"/>
            <a:r>
              <a:rPr lang="en-US" dirty="0">
                <a:effectLst/>
              </a:rPr>
              <a:t>Open "</a:t>
            </a:r>
            <a:r>
              <a:rPr lang="en-US" b="1" dirty="0">
                <a:effectLst/>
              </a:rPr>
              <a:t>Task Manager</a:t>
            </a:r>
            <a:r>
              <a:rPr lang="en-US" dirty="0">
                <a:effectLst/>
              </a:rPr>
              <a:t>", then select the "</a:t>
            </a:r>
            <a:r>
              <a:rPr lang="en-US" b="1" dirty="0">
                <a:effectLst/>
              </a:rPr>
              <a:t>Startup</a:t>
            </a:r>
            <a:r>
              <a:rPr lang="en-US" dirty="0">
                <a:effectLst/>
              </a:rPr>
              <a:t>" tab</a:t>
            </a:r>
          </a:p>
          <a:p>
            <a:pPr algn="l" fontAlgn="base"/>
            <a:r>
              <a:rPr lang="en-US" b="1" dirty="0">
                <a:effectLst/>
              </a:rPr>
              <a:t>Disable/Enable Startup Apps</a:t>
            </a:r>
          </a:p>
          <a:p>
            <a:pPr algn="l" fontAlgn="base"/>
            <a:r>
              <a:rPr lang="en-US" dirty="0">
                <a:effectLst/>
              </a:rPr>
              <a:t>To disable a startup app, right-click on any app in the list with a status of "</a:t>
            </a:r>
            <a:r>
              <a:rPr lang="en-US" b="1" dirty="0">
                <a:effectLst/>
              </a:rPr>
              <a:t>enabled</a:t>
            </a:r>
            <a:r>
              <a:rPr lang="en-US" dirty="0">
                <a:effectLst/>
              </a:rPr>
              <a:t>" and select "</a:t>
            </a:r>
            <a:r>
              <a:rPr lang="en-US" b="1" dirty="0">
                <a:effectLst/>
              </a:rPr>
              <a:t>disable</a:t>
            </a:r>
            <a:r>
              <a:rPr lang="en-US" dirty="0">
                <a:effectLst/>
              </a:rPr>
              <a:t>".</a:t>
            </a:r>
          </a:p>
          <a:p>
            <a:pPr algn="l" fontAlgn="base"/>
            <a:r>
              <a:rPr lang="en-US" dirty="0">
                <a:effectLst/>
              </a:rPr>
              <a:t>To enable a startup app in the list which is disabled, right-click on the app and select "</a:t>
            </a:r>
            <a:r>
              <a:rPr lang="en-US" b="1" dirty="0">
                <a:effectLst/>
              </a:rPr>
              <a:t>enable</a:t>
            </a:r>
            <a:r>
              <a:rPr lang="en-US" dirty="0">
                <a:effectLst/>
              </a:rPr>
              <a:t>".</a:t>
            </a:r>
          </a:p>
          <a:p>
            <a:pPr algn="l" fontAlgn="base"/>
            <a:r>
              <a:rPr lang="en-US" b="1" dirty="0">
                <a:effectLst/>
              </a:rPr>
              <a:t>Add Startup App</a:t>
            </a:r>
          </a:p>
          <a:p>
            <a:pPr algn="l" fontAlgn="base"/>
            <a:r>
              <a:rPr lang="en-US" dirty="0">
                <a:effectLst/>
              </a:rPr>
              <a:t>Hold the windows and letter R key on the keyboard. In the run dialog, enter "</a:t>
            </a:r>
            <a:r>
              <a:rPr lang="en-US" b="1" dirty="0" err="1">
                <a:effectLst/>
              </a:rPr>
              <a:t>shell:startup</a:t>
            </a:r>
            <a:r>
              <a:rPr lang="en-US" dirty="0">
                <a:effectLst/>
              </a:rPr>
              <a:t>".</a:t>
            </a:r>
          </a:p>
          <a:p>
            <a:pPr algn="l" fontAlgn="base"/>
            <a:r>
              <a:rPr lang="en-US" dirty="0">
                <a:effectLst/>
              </a:rPr>
              <a:t>In the folder, you can add any application of your choice which you'd want to run at startup. They'll be added to the list so when you access your Startup Apps, you can disable or enable them.</a:t>
            </a:r>
          </a:p>
          <a:p>
            <a:pPr algn="l" fontAlgn="base"/>
            <a:r>
              <a:rPr lang="en-US" b="1" dirty="0">
                <a:effectLst/>
              </a:rPr>
              <a:t>Wrap Up</a:t>
            </a:r>
          </a:p>
          <a:p>
            <a:pPr algn="l" fontAlgn="base"/>
            <a:r>
              <a:rPr lang="en-US" dirty="0">
                <a:effectLst/>
              </a:rPr>
              <a:t>If there's any application which you always run when you boot up your system, it is good practice to make it a startup program.</a:t>
            </a:r>
          </a:p>
          <a:p>
            <a:pPr algn="l"/>
            <a:endParaRPr lang="en-US" dirty="0"/>
          </a:p>
        </p:txBody>
      </p:sp>
    </p:spTree>
    <p:extLst>
      <p:ext uri="{BB962C8B-B14F-4D97-AF65-F5344CB8AC3E}">
        <p14:creationId xmlns:p14="http://schemas.microsoft.com/office/powerpoint/2010/main" val="106727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4115" y="365138"/>
            <a:ext cx="8020050" cy="6047772"/>
          </a:xfrm>
          <a:prstGeom prst="rect">
            <a:avLst/>
          </a:prstGeom>
        </p:spPr>
      </p:pic>
    </p:spTree>
    <p:extLst>
      <p:ext uri="{BB962C8B-B14F-4D97-AF65-F5344CB8AC3E}">
        <p14:creationId xmlns:p14="http://schemas.microsoft.com/office/powerpoint/2010/main" val="2621588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9</TotalTime>
  <Words>722</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Autostart program in windows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Autostart program in windows</dc:title>
  <dc:creator>User</dc:creator>
  <cp:lastModifiedBy>User</cp:lastModifiedBy>
  <cp:revision>2</cp:revision>
  <dcterms:created xsi:type="dcterms:W3CDTF">2022-10-17T11:45:48Z</dcterms:created>
  <dcterms:modified xsi:type="dcterms:W3CDTF">2022-10-17T11:55:41Z</dcterms:modified>
</cp:coreProperties>
</file>