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7841-F94C-4527-8FBF-58D5453D89E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0116-4D58-4F8D-8035-304A5F63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ufus.i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21282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Install Linux on Windows 10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4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209005"/>
            <a:ext cx="6570617" cy="6139543"/>
          </a:xfrm>
        </p:spPr>
        <p:txBody>
          <a:bodyPr/>
          <a:lstStyle/>
          <a:p>
            <a:r>
              <a:rPr lang="en-US" b="1" dirty="0"/>
              <a:t>Your computer will now boot Linux</a:t>
            </a:r>
            <a:r>
              <a:rPr lang="en-US" dirty="0"/>
              <a:t>. If your computer reboots Windows, there was either an issue with your drive, or you might have to change settings in your BIOS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Warning</a:t>
            </a:r>
            <a:r>
              <a:rPr lang="en-US" dirty="0"/>
              <a:t>: Changing BIOS settings can damage your computer if you don’t know what you’re doing.</a:t>
            </a:r>
          </a:p>
          <a:p>
            <a:r>
              <a:rPr lang="en-US" dirty="0"/>
              <a:t>Select Install Linux. Some distros also let you try out the OS before installing it here.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04" y="547585"/>
            <a:ext cx="5555796" cy="3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4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209005"/>
            <a:ext cx="6570617" cy="613954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Go through the installation process. </a:t>
            </a:r>
            <a:r>
              <a:rPr lang="en-US" dirty="0"/>
              <a:t>This will differ depending on which distro you are trying to install. These details might include your </a:t>
            </a:r>
            <a:r>
              <a:rPr lang="en-US" dirty="0" err="1"/>
              <a:t>WiFi</a:t>
            </a:r>
            <a:r>
              <a:rPr lang="en-US" dirty="0"/>
              <a:t> network, language, time zone, keyboard layout, etc. You might also be required to create an account with a username and password. Make sure to write down any details, as you will likely need them in the future</a:t>
            </a:r>
            <a:r>
              <a:rPr lang="en-US" dirty="0" smtClean="0"/>
              <a:t>.</a:t>
            </a:r>
          </a:p>
          <a:p>
            <a:r>
              <a:rPr lang="en-US" b="1" dirty="0"/>
              <a:t>Reboot your computer when prompted. </a:t>
            </a:r>
            <a:r>
              <a:rPr lang="en-US" dirty="0"/>
              <a:t>If you have more than one OS in your system, you will be taken to a GNU GRUB screen after rebooting. This screen allows you to select which OS you want to boot. </a:t>
            </a:r>
            <a:endParaRPr lang="en-US" dirty="0" smtClean="0"/>
          </a:p>
          <a:p>
            <a:r>
              <a:rPr lang="en-US" dirty="0"/>
              <a:t>If you do not see a GRUB screen when you boot up your computer, you can try moving your Linux distro higher on your boot list in BIOS.</a:t>
            </a:r>
          </a:p>
          <a:p>
            <a:r>
              <a:rPr lang="en-US" dirty="0"/>
              <a:t>When you’re done, you can do a hardware check. In some cases, you may need to download additional drivers to make some hardware work. </a:t>
            </a:r>
            <a:r>
              <a:rPr lang="en-US"/>
              <a:t>The option to download drivers can be found in the Systems Settings of your new Linux OS. 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813161"/>
            <a:ext cx="5037908" cy="3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7" y="209005"/>
            <a:ext cx="5473336" cy="6335485"/>
          </a:xfrm>
        </p:spPr>
        <p:txBody>
          <a:bodyPr/>
          <a:lstStyle/>
          <a:p>
            <a:r>
              <a:rPr lang="en-US" dirty="0"/>
              <a:t>Linux is a family of open-source operating systems. They are based on the Linux kernel and are free to download. They can be installed on either a Mac or Windows computer. Here’s how to install Linux on a Windows 10 PC. </a:t>
            </a:r>
          </a:p>
          <a:p>
            <a:r>
              <a:rPr lang="en-US" dirty="0"/>
              <a:t>If you want to dual boot Linux and Windows, you will need to create a space for your Linux OS to live. In order to do this, you will have to partition your main hard drive. Here’s how to do that: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20" y="68539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209005"/>
            <a:ext cx="5081451" cy="6335485"/>
          </a:xfrm>
        </p:spPr>
        <p:txBody>
          <a:bodyPr/>
          <a:lstStyle/>
          <a:p>
            <a:r>
              <a:rPr lang="en-US" b="1" dirty="0"/>
              <a:t>How to Partition a Hard Drive in Windows 10</a:t>
            </a:r>
          </a:p>
          <a:p>
            <a:r>
              <a:rPr lang="en-US" b="1" dirty="0" smtClean="0"/>
              <a:t>1.Open </a:t>
            </a:r>
            <a:r>
              <a:rPr lang="en-US" b="1" dirty="0"/>
              <a:t>the Windows Search Bar</a:t>
            </a:r>
            <a:r>
              <a:rPr lang="en-US" dirty="0"/>
              <a:t>. This is the magnifying glass-shaped icon in the bottom-left corner of your screen.</a:t>
            </a:r>
          </a:p>
          <a:p>
            <a:r>
              <a:rPr lang="en-US" b="1" dirty="0" smtClean="0"/>
              <a:t>2.Then </a:t>
            </a:r>
            <a:r>
              <a:rPr lang="en-US" b="1" dirty="0"/>
              <a:t>type “DISKMGMT.MSC” in the search bar and hit enter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37" y="2384501"/>
            <a:ext cx="6072596" cy="38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209005"/>
            <a:ext cx="6570617" cy="6335485"/>
          </a:xfrm>
        </p:spPr>
        <p:txBody>
          <a:bodyPr/>
          <a:lstStyle/>
          <a:p>
            <a:r>
              <a:rPr lang="en-US" b="1" dirty="0"/>
              <a:t>Right-click on your main hard drive and select Shrink Volume</a:t>
            </a:r>
            <a:r>
              <a:rPr lang="en-US" dirty="0"/>
              <a:t>. If you have more than one drive, make sure to choose the one that says Primary Partition. This will usually be labeled as the C: drive. 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06" y="1800241"/>
            <a:ext cx="5086350" cy="40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209005"/>
            <a:ext cx="6187575" cy="6335485"/>
          </a:xfrm>
        </p:spPr>
        <p:txBody>
          <a:bodyPr/>
          <a:lstStyle/>
          <a:p>
            <a:r>
              <a:rPr lang="en-US" b="1" dirty="0"/>
              <a:t>Then choose how much you want to shrink your drive.</a:t>
            </a:r>
            <a:r>
              <a:rPr lang="en-US" dirty="0"/>
              <a:t> It is recommended that you set aside at least 20GB (20,000MB) for </a:t>
            </a:r>
            <a:r>
              <a:rPr lang="en-US" dirty="0" smtClean="0"/>
              <a:t>Linux.</a:t>
            </a:r>
          </a:p>
          <a:p>
            <a:r>
              <a:rPr lang="en-US" b="1" dirty="0" smtClean="0"/>
              <a:t>Finally</a:t>
            </a:r>
            <a:r>
              <a:rPr lang="en-US" b="1" dirty="0"/>
              <a:t>, click Shrink</a:t>
            </a:r>
            <a:r>
              <a:rPr lang="en-US" dirty="0"/>
              <a:t>.</a:t>
            </a:r>
          </a:p>
          <a:p>
            <a:r>
              <a:rPr lang="en-US" dirty="0"/>
              <a:t>Once you have a designated space to install Linux, you’ll need to write a Linux Distro onto a USB thumb drive or external drive 4GB or larger. Here’s how to do that: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21" y="1151300"/>
            <a:ext cx="5381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4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209005"/>
            <a:ext cx="7262948" cy="63616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to Make a Linux Bootable USB</a:t>
            </a:r>
          </a:p>
          <a:p>
            <a:r>
              <a:rPr lang="en-US" b="1" dirty="0"/>
              <a:t>Download a Linux distro in ISO format.</a:t>
            </a:r>
            <a:r>
              <a:rPr lang="en-US" dirty="0"/>
              <a:t> An ISO file is a disk image. Some of the top options are Ubuntu, Mint, or Fedora. They are free to download from each distribution’s main website. For this article, we are using Ubuntu.</a:t>
            </a:r>
          </a:p>
          <a:p>
            <a:r>
              <a:rPr lang="en-US" b="1" dirty="0"/>
              <a:t>Insert the USB drive into your computer</a:t>
            </a:r>
            <a:r>
              <a:rPr lang="en-US" dirty="0"/>
              <a:t>. You might be asked to format your drive. This will erase all the data stored on your drive, so make sure to back up your files before you begin.</a:t>
            </a:r>
          </a:p>
          <a:p>
            <a:r>
              <a:rPr lang="en-US" b="1" dirty="0"/>
              <a:t>Download Rufus</a:t>
            </a:r>
            <a:r>
              <a:rPr lang="en-US" dirty="0"/>
              <a:t>. You can find the latest version of the application 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b="1" dirty="0"/>
              <a:t>Open Rufus and select your USB drive from the Device list</a:t>
            </a:r>
            <a:r>
              <a:rPr lang="en-US" dirty="0"/>
              <a:t>. If you don’t know which drive to use, eject all other drives until you only have one to choose from.</a:t>
            </a:r>
          </a:p>
          <a:p>
            <a:r>
              <a:rPr lang="en-US" b="1" dirty="0"/>
              <a:t>Under Boot Selection, click the Select button and choose the ISO file you downloaded earlier. </a:t>
            </a:r>
            <a:r>
              <a:rPr lang="en-US" dirty="0"/>
              <a:t>Don’t change the other default settings.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81" y="209005"/>
            <a:ext cx="3886495" cy="6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209005"/>
            <a:ext cx="6570617" cy="6335485"/>
          </a:xfrm>
        </p:spPr>
        <p:txBody>
          <a:bodyPr/>
          <a:lstStyle/>
          <a:p>
            <a:r>
              <a:rPr lang="en-US" b="1" dirty="0"/>
              <a:t>Finally, click Start</a:t>
            </a:r>
            <a:r>
              <a:rPr lang="en-US" dirty="0"/>
              <a:t>. If you get a pop-up message asking you to select a mode that you want to use to write the image, choose ISO.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372" y="1219335"/>
            <a:ext cx="5962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7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" y="339633"/>
            <a:ext cx="5290457" cy="6296297"/>
          </a:xfrm>
        </p:spPr>
        <p:txBody>
          <a:bodyPr/>
          <a:lstStyle/>
          <a:p>
            <a:r>
              <a:rPr lang="en-US" b="1" dirty="0"/>
              <a:t>How to Install Linux from USB</a:t>
            </a:r>
          </a:p>
          <a:p>
            <a:r>
              <a:rPr lang="en-US" dirty="0"/>
              <a:t>Now that you have your Linux distro on a USB, here’s how to</a:t>
            </a:r>
          </a:p>
          <a:p>
            <a:r>
              <a:rPr lang="en-US" b="1" dirty="0"/>
              <a:t>Insert a bootable Linux USB drive</a:t>
            </a:r>
            <a:r>
              <a:rPr lang="en-US" dirty="0"/>
              <a:t>.</a:t>
            </a:r>
          </a:p>
          <a:p>
            <a:r>
              <a:rPr lang="en-US" b="1" dirty="0"/>
              <a:t>Click the start menu</a:t>
            </a:r>
            <a:r>
              <a:rPr lang="en-US" dirty="0"/>
              <a:t>. This is the button in the lower-left corner of your screen that looks like the Windows logo.</a:t>
            </a:r>
          </a:p>
          <a:p>
            <a:r>
              <a:rPr lang="en-US" b="1" dirty="0"/>
              <a:t>Then hold down the SHIFT key while clicking Restart</a:t>
            </a:r>
            <a:r>
              <a:rPr lang="en-US" dirty="0"/>
              <a:t>. This will take you into the Windows Recovery Environment.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26" y="339633"/>
            <a:ext cx="5837810" cy="41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5" y="209005"/>
            <a:ext cx="5238206" cy="6139543"/>
          </a:xfrm>
        </p:spPr>
        <p:txBody>
          <a:bodyPr/>
          <a:lstStyle/>
          <a:p>
            <a:r>
              <a:rPr lang="en-US" b="1" dirty="0"/>
              <a:t>Then select Use a Device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Find </a:t>
            </a:r>
            <a:r>
              <a:rPr lang="en-US" b="1" dirty="0"/>
              <a:t>your device in the list</a:t>
            </a:r>
            <a:r>
              <a:rPr lang="en-US" dirty="0"/>
              <a:t>. If you don’t see your drive, choose EFI USB Device, then pick your drive from the next screen.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2" y="209005"/>
            <a:ext cx="5113292" cy="3206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3" y="3511186"/>
            <a:ext cx="5113292" cy="29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to Install Linux on Windows 10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Linux on Windows 10</dc:title>
  <dc:creator>User</dc:creator>
  <cp:lastModifiedBy>User</cp:lastModifiedBy>
  <cp:revision>3</cp:revision>
  <dcterms:created xsi:type="dcterms:W3CDTF">2022-12-17T20:03:17Z</dcterms:created>
  <dcterms:modified xsi:type="dcterms:W3CDTF">2022-12-17T20:17:15Z</dcterms:modified>
</cp:coreProperties>
</file>