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Cron</a:t>
            </a:r>
            <a:r>
              <a:rPr lang="en-US" sz="4800" dirty="0" smtClean="0">
                <a:solidFill>
                  <a:schemeClr val="bg1"/>
                </a:solidFill>
              </a:rPr>
              <a:t> jobs in Linux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54927" cy="5174198"/>
          </a:xfrm>
        </p:spPr>
        <p:txBody>
          <a:bodyPr/>
          <a:lstStyle/>
          <a:p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is a Linux job scheduler that is used to setup tasks to run periodically at a fixed date or interval. </a:t>
            </a:r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jobs are specific commands or shell scripts that users define in the </a:t>
            </a:r>
            <a:r>
              <a:rPr lang="en-US" sz="1800" dirty="0" err="1">
                <a:latin typeface="Arial Black" panose="020B0A04020102020204" pitchFamily="34" charset="0"/>
              </a:rPr>
              <a:t>crontab</a:t>
            </a:r>
            <a:r>
              <a:rPr lang="en-US" sz="1800" dirty="0">
                <a:latin typeface="Arial Black" panose="020B0A04020102020204" pitchFamily="34" charset="0"/>
              </a:rPr>
              <a:t> files. These files are then monitored by the </a:t>
            </a:r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daemon and jobs are executed on a pre-set schedule</a:t>
            </a:r>
            <a:r>
              <a:rPr lang="en-US" sz="1800" dirty="0" smtClean="0">
                <a:latin typeface="Arial Black" panose="020B0A04020102020204" pitchFamily="34" charset="0"/>
              </a:rPr>
              <a:t>.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To follow this guide, you should have: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A machine with Ubuntu 20.04 installed and root access privileges.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Basic Linux command-line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3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903567" cy="5004381"/>
          </a:xfrm>
        </p:spPr>
        <p:txBody>
          <a:bodyPr/>
          <a:lstStyle/>
          <a:p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jobs are commands or shell scripts that are referenced in </a:t>
            </a:r>
            <a:r>
              <a:rPr lang="en-US" sz="1800" dirty="0" err="1">
                <a:latin typeface="Arial Black" panose="020B0A04020102020204" pitchFamily="34" charset="0"/>
              </a:rPr>
              <a:t>crontab</a:t>
            </a:r>
            <a:r>
              <a:rPr lang="en-US" sz="1800" dirty="0">
                <a:latin typeface="Arial Black" panose="020B0A04020102020204" pitchFamily="34" charset="0"/>
              </a:rPr>
              <a:t> files. These files are loaded into memory and monitored for pre-set actions that need to be taken. </a:t>
            </a:r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wakes up every minute to examine all stored </a:t>
            </a:r>
            <a:r>
              <a:rPr lang="en-US" sz="1800" dirty="0" err="1">
                <a:latin typeface="Arial Black" panose="020B0A04020102020204" pitchFamily="34" charset="0"/>
              </a:rPr>
              <a:t>crontabs</a:t>
            </a:r>
            <a:r>
              <a:rPr lang="en-US" sz="1800" dirty="0">
                <a:latin typeface="Arial Black" panose="020B0A04020102020204" pitchFamily="34" charset="0"/>
              </a:rPr>
              <a:t> and see if any command needs to be executed in the current minute.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Additionally, </a:t>
            </a:r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monitors the modification time of each </a:t>
            </a:r>
            <a:r>
              <a:rPr lang="en-US" sz="1800" dirty="0" err="1">
                <a:latin typeface="Arial Black" panose="020B0A04020102020204" pitchFamily="34" charset="0"/>
              </a:rPr>
              <a:t>crontab</a:t>
            </a:r>
            <a:r>
              <a:rPr lang="en-US" sz="1800" dirty="0">
                <a:latin typeface="Arial Black" panose="020B0A04020102020204" pitchFamily="34" charset="0"/>
              </a:rPr>
              <a:t> file on the system. If any </a:t>
            </a:r>
            <a:r>
              <a:rPr lang="en-US" sz="1800" dirty="0" err="1">
                <a:latin typeface="Arial Black" panose="020B0A04020102020204" pitchFamily="34" charset="0"/>
              </a:rPr>
              <a:t>crontab</a:t>
            </a:r>
            <a:r>
              <a:rPr lang="en-US" sz="1800" dirty="0">
                <a:latin typeface="Arial Black" panose="020B0A04020102020204" pitchFamily="34" charset="0"/>
              </a:rPr>
              <a:t> has been changed, it is automatically reloaded into memory. This way </a:t>
            </a:r>
            <a:r>
              <a:rPr lang="en-US" sz="1800" dirty="0" err="1">
                <a:latin typeface="Arial Black" panose="020B0A04020102020204" pitchFamily="34" charset="0"/>
              </a:rPr>
              <a:t>Cron</a:t>
            </a:r>
            <a:r>
              <a:rPr lang="en-US" sz="1800" dirty="0">
                <a:latin typeface="Arial Black" panose="020B0A04020102020204" pitchFamily="34" charset="0"/>
              </a:rPr>
              <a:t> doesn’t need to be restarted when a </a:t>
            </a:r>
            <a:r>
              <a:rPr lang="en-US" sz="1800" dirty="0" err="1">
                <a:latin typeface="Arial Black" panose="020B0A04020102020204" pitchFamily="34" charset="0"/>
              </a:rPr>
              <a:t>crontab</a:t>
            </a:r>
            <a:r>
              <a:rPr lang="en-US" sz="1800" dirty="0">
                <a:latin typeface="Arial Black" panose="020B0A04020102020204" pitchFamily="34" charset="0"/>
              </a:rPr>
              <a:t> modification is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4846" y="2661444"/>
            <a:ext cx="8725987" cy="33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46813" cy="5161135"/>
          </a:xfrm>
        </p:spPr>
        <p:txBody>
          <a:bodyPr/>
          <a:lstStyle/>
          <a:p>
            <a:r>
              <a:rPr lang="en-US"/>
              <a:t>If you are creating crontab for the first time, you will be asked to select your default text editor. Select your preferred editor [1 – 4] and press ENTER to open a new crontab with your selected text editor. The newly created crontab is populated with some useful comments: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46" y="2220549"/>
            <a:ext cx="5943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799064" cy="5226449"/>
          </a:xfrm>
        </p:spPr>
        <p:txBody>
          <a:bodyPr/>
          <a:lstStyle/>
          <a:p>
            <a:r>
              <a:rPr lang="en-US" dirty="0"/>
              <a:t>Every minute this </a:t>
            </a:r>
            <a:r>
              <a:rPr lang="en-US" dirty="0" err="1"/>
              <a:t>Cron</a:t>
            </a:r>
            <a:r>
              <a:rPr lang="en-US" dirty="0"/>
              <a:t> task runs the </a:t>
            </a:r>
            <a:r>
              <a:rPr lang="en-US" dirty="0" smtClean="0"/>
              <a:t>command echo </a:t>
            </a:r>
            <a:r>
              <a:rPr lang="en-US" dirty="0"/>
              <a:t>“Hello World at $(date)” &gt;&gt; $</a:t>
            </a:r>
            <a:r>
              <a:rPr lang="en-US" dirty="0" smtClean="0"/>
              <a:t>HOME/greetings.txt.</a:t>
            </a:r>
            <a:r>
              <a:rPr lang="en-US" dirty="0"/>
              <a:t> This command retrieves the current date, stuffs it into the “Hello World […]” string and appends the string to a greetings.txt file that is in your home directory. If the doesn’t exist yet, it will be created.</a:t>
            </a:r>
          </a:p>
          <a:p>
            <a:r>
              <a:rPr lang="en-US" dirty="0"/>
              <a:t>Save the file and exit. Wait a few minutes and check the greetings.txt file that should have been created in your home directory and populated with relevant data: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26" y="3280545"/>
            <a:ext cx="5067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858831" cy="5121946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Cron</a:t>
            </a:r>
            <a:r>
              <a:rPr lang="en-US" dirty="0"/>
              <a:t> task is written in a </a:t>
            </a:r>
            <a:r>
              <a:rPr lang="en-US" dirty="0" err="1"/>
              <a:t>Cron</a:t>
            </a:r>
            <a:r>
              <a:rPr lang="en-US" dirty="0"/>
              <a:t> expression that consists of two parts: the time schedule and the command to be executed. While the command can be virtually any command that you would normally execute in your command-line environment, writing a proper time schedule requires some practice.</a:t>
            </a:r>
          </a:p>
          <a:p>
            <a:r>
              <a:rPr lang="en-US" dirty="0"/>
              <a:t>The </a:t>
            </a:r>
            <a:r>
              <a:rPr lang="en-US" dirty="0" err="1"/>
              <a:t>Cron</a:t>
            </a:r>
            <a:r>
              <a:rPr lang="en-US" dirty="0"/>
              <a:t> task syntax consists of 6 arguments separated by spaces. First 5 arguments describe the execution time, while the last argument is a command or a full path to a shell script that is going to be executed by the default shell:</a:t>
            </a:r>
          </a:p>
          <a:p>
            <a:r>
              <a:rPr lang="en-US" dirty="0"/>
              <a:t>[minute] [hour] [day of month] [month] [day of week] [command]</a:t>
            </a:r>
          </a:p>
        </p:txBody>
      </p:sp>
    </p:spTree>
    <p:extLst>
      <p:ext uri="{BB962C8B-B14F-4D97-AF65-F5344CB8AC3E}">
        <p14:creationId xmlns:p14="http://schemas.microsoft.com/office/powerpoint/2010/main" val="204250529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453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Segoe UI Light</vt:lpstr>
      <vt:lpstr>WelcomeDoc</vt:lpstr>
      <vt:lpstr>Cron jobs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2022-10-24T13:44:22Z</dcterms:created>
  <dcterms:modified xsi:type="dcterms:W3CDTF">2022-10-24T14:33:23Z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