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16F1-7AB9-E8BF-438A-7971F7559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9A6E5-0D15-BC1E-C00B-1C09152B8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BB5A3-B4CE-6EDB-5600-798780F3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A0EC-369A-4E0E-9CFE-0BC5C3009754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41676-7CD1-8164-FE0D-B739390C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5396B-A7DA-A445-E654-D3B0F7D2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6726-4CDD-4873-93BE-3A41E0C0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58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AE67-EA8C-E171-7FEB-EB8E7FCE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09B88-52F5-A43D-46B9-30F6432E7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B362F-D33F-D6F9-9BAA-B777516E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A0EC-369A-4E0E-9CFE-0BC5C3009754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506E7-F6CF-27EB-49C1-109B6501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93027-0185-BAF2-728A-6431D3B0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6726-4CDD-4873-93BE-3A41E0C0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36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08327-6973-2993-B969-B0DAD7C77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17F0-7A3F-B67C-C395-6F0AA2D21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6C5B-EE3E-8791-CA9A-485E06A1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A0EC-369A-4E0E-9CFE-0BC5C3009754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AE6BD-8988-8050-C14A-69AA53E7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E86E3-B2D1-ECE2-F804-8D138F70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6726-4CDD-4873-93BE-3A41E0C0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38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F0BC-A0EA-C69A-B00D-391EF55C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8826F-77A5-606A-39CD-005D57BF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4E843-75A5-DC61-23E9-299E48F7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A0EC-369A-4E0E-9CFE-0BC5C3009754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89EE0-C0D5-9F50-012C-B405DF21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862C7-1B61-883D-B2AB-6BCAB400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6726-4CDD-4873-93BE-3A41E0C0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88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D323-557C-D83A-B3C0-6B472A4B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5B66D-9149-ADCA-E742-B7D529A71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734CD-C534-CDAB-C850-57F9A8A1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A0EC-369A-4E0E-9CFE-0BC5C3009754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74D60-4A05-9B48-A689-F188C7E4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E55F7-E2BD-23A8-C128-E9090448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6726-4CDD-4873-93BE-3A41E0C0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33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DBA6-4E58-B2C9-DA50-D3C5807A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46DB-B753-D385-25C6-B581F1DB4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B55B9-B87C-6943-C4A9-9A051CD27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E240B-4E48-7209-04E1-4EEF9097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A0EC-369A-4E0E-9CFE-0BC5C3009754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433C4-C8BE-8170-B4F6-306F8183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6A0C0-FC42-3974-3329-42903684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6726-4CDD-4873-93BE-3A41E0C0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95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7C28-7C1C-BCB4-2958-281954E2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7FB4D-FFBB-59B1-C634-22BC2C86E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F8DCA-A933-BBF6-AD50-43EAAEE96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5DD3F-EC24-1703-E168-314708058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2CC62-BB41-7E50-9201-305870917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38984-8E64-5F55-5C09-8611D797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A0EC-369A-4E0E-9CFE-0BC5C3009754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DD98D-3CEA-3AAC-784B-4408559C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CC5E3F-CFB8-7126-9CB0-80093E03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6726-4CDD-4873-93BE-3A41E0C0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94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F519-84EB-8115-9615-02AACF32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47378-1B19-12F9-A95B-6A7ECA31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A0EC-369A-4E0E-9CFE-0BC5C3009754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07CE5-5423-9F14-51B5-B1672DF3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F3636-FD92-7898-AC96-C02BB166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6726-4CDD-4873-93BE-3A41E0C0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E396C-8CC0-F5B4-FA2C-5588BB6E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A0EC-369A-4E0E-9CFE-0BC5C3009754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C379D-B3F3-90ED-B386-F0529231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B53C0-AFB7-6AE6-B55C-E2C242A6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6726-4CDD-4873-93BE-3A41E0C0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013B-5592-1E3C-E5B2-3000DFBA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5FC81-68C0-1DEB-0B08-6375B67AE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4BC0E-2A19-575A-4622-DCE6A78E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E5969-8095-DEBC-4261-FFFB4A47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A0EC-369A-4E0E-9CFE-0BC5C3009754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97CC8-D14E-944D-AA00-AD1BF5B5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F3CFC-7908-6AB7-0BED-E8089F55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6726-4CDD-4873-93BE-3A41E0C0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52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DDFF-67D3-0A57-A8C1-C0455A9B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6508E-25B2-13D1-1BEA-085FD2DD4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D2251-2023-2914-BFB6-161749EA0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0777F-4232-0337-5FEA-75E96F49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A0EC-369A-4E0E-9CFE-0BC5C3009754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48521-2507-8F32-B10B-036B3C40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B8BDC-9556-D065-7F21-821229E8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6726-4CDD-4873-93BE-3A41E0C0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68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AFCA69-61DC-7A5B-4B5F-7FC7910F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587B3-8198-26A4-9F6C-142978442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BD2A4-7679-A301-9577-47F883D59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AA0EC-369A-4E0E-9CFE-0BC5C3009754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BDE60-A3F8-70C0-4309-DC3C64819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74D0B-A511-6AAA-3A1E-DAE5DC088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76726-4CDD-4873-93BE-3A41E0C0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37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1EE82D-F0B4-FE11-3B6E-D4FCFA35A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6" y="166232"/>
            <a:ext cx="11660227" cy="65255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804EFB-C302-7AF3-4DEF-00CB628F2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49" y="0"/>
            <a:ext cx="12223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7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E7A1D-F927-A4A1-EE64-0BAF7CD8C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289179-E8BB-613D-0DC2-89AD9F58B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017" y="0"/>
            <a:ext cx="12278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1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FDB2F-96FE-D957-B28B-3DC7A09C9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5BA2E8-FEC0-D2E7-596F-8B8ADD401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914"/>
            <a:ext cx="12192000" cy="688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9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AF75D-7523-77F7-9933-5BCEEDD61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A72A2-2C9E-C77E-6121-8748F8168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99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2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0C0A1-4E3F-A652-2FCD-E022CEF64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6FF486-5014-91B5-1D2A-AF9DF32F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4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D08F7-C4A2-1AA0-FC16-FE5F64168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ECE23F-45FB-C568-6608-67C9F1137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37" y="0"/>
            <a:ext cx="122170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7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2CD05-4E20-9D86-1946-88F313A3E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A2A11B-D4D2-D7E0-BC35-06DF2658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74" y="0"/>
            <a:ext cx="12217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0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Namar .</dc:creator>
  <cp:lastModifiedBy>Namar .</cp:lastModifiedBy>
  <cp:revision>1</cp:revision>
  <dcterms:created xsi:type="dcterms:W3CDTF">2025-08-12T18:06:07Z</dcterms:created>
  <dcterms:modified xsi:type="dcterms:W3CDTF">2025-08-12T18:16:23Z</dcterms:modified>
</cp:coreProperties>
</file>