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mar ." userId="11de46af0220d994" providerId="LiveId" clId="{325DFA0A-6489-445E-8CEA-A21A074FA372}"/>
    <pc:docChg chg="undo redo custSel modSld">
      <pc:chgData name="Namar ." userId="11de46af0220d994" providerId="LiveId" clId="{325DFA0A-6489-445E-8CEA-A21A074FA372}" dt="2025-08-12T18:24:38.646" v="33" actId="3626"/>
      <pc:docMkLst>
        <pc:docMk/>
      </pc:docMkLst>
      <pc:sldChg chg="addSp modSp mod">
        <pc:chgData name="Namar ." userId="11de46af0220d994" providerId="LiveId" clId="{325DFA0A-6489-445E-8CEA-A21A074FA372}" dt="2025-08-12T18:24:38.646" v="33" actId="3626"/>
        <pc:sldMkLst>
          <pc:docMk/>
          <pc:sldMk cId="1284572018" sldId="257"/>
        </pc:sldMkLst>
        <pc:spChg chg="add mod">
          <ac:chgData name="Namar ." userId="11de46af0220d994" providerId="LiveId" clId="{325DFA0A-6489-445E-8CEA-A21A074FA372}" dt="2025-08-12T18:24:38.646" v="33" actId="3626"/>
          <ac:spMkLst>
            <pc:docMk/>
            <pc:sldMk cId="1284572018" sldId="257"/>
            <ac:spMk id="2" creationId="{FE8F3871-6162-5ABD-0B87-B53C4F52E82F}"/>
          </ac:spMkLst>
        </pc:spChg>
        <pc:picChg chg="mod">
          <ac:chgData name="Namar ." userId="11de46af0220d994" providerId="LiveId" clId="{325DFA0A-6489-445E-8CEA-A21A074FA372}" dt="2025-08-12T18:21:52.740" v="29" actId="1076"/>
          <ac:picMkLst>
            <pc:docMk/>
            <pc:sldMk cId="1284572018" sldId="257"/>
            <ac:picMk id="5" creationId="{0E804EFB-C302-7AF3-4DEF-00CB628F232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C16F1-7AB9-E8BF-438A-7971F7559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9A6E5-0D15-BC1E-C00B-1C09152B8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BB5A3-B4CE-6EDB-5600-798780F32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A0EC-369A-4E0E-9CFE-0BC5C3009754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41676-7CD1-8164-FE0D-B739390C0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5396B-A7DA-A445-E654-D3B0F7D2B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6726-4CDD-4873-93BE-3A41E0C01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580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7AE67-EA8C-E171-7FEB-EB8E7FCE3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09B88-52F5-A43D-46B9-30F6432E7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B362F-D33F-D6F9-9BAA-B777516E0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A0EC-369A-4E0E-9CFE-0BC5C3009754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506E7-F6CF-27EB-49C1-109B6501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93027-0185-BAF2-728A-6431D3B0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6726-4CDD-4873-93BE-3A41E0C01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363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08327-6973-2993-B969-B0DAD7C77C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217F0-7A3F-B67C-C395-6F0AA2D21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B6C5B-EE3E-8791-CA9A-485E06A1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A0EC-369A-4E0E-9CFE-0BC5C3009754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AE6BD-8988-8050-C14A-69AA53E72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E86E3-B2D1-ECE2-F804-8D138F703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6726-4CDD-4873-93BE-3A41E0C01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38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F0BC-A0EA-C69A-B00D-391EF55CE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8826F-77A5-606A-39CD-005D57BF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4E843-75A5-DC61-23E9-299E48F7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A0EC-369A-4E0E-9CFE-0BC5C3009754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89EE0-C0D5-9F50-012C-B405DF21E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862C7-1B61-883D-B2AB-6BCAB400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6726-4CDD-4873-93BE-3A41E0C01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88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D323-557C-D83A-B3C0-6B472A4B7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5B66D-9149-ADCA-E742-B7D529A71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734CD-C534-CDAB-C850-57F9A8A19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A0EC-369A-4E0E-9CFE-0BC5C3009754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74D60-4A05-9B48-A689-F188C7E41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E55F7-E2BD-23A8-C128-E90904487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6726-4CDD-4873-93BE-3A41E0C01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330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3DBA6-4E58-B2C9-DA50-D3C5807A7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646DB-B753-D385-25C6-B581F1DB4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B55B9-B87C-6943-C4A9-9A051CD27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E240B-4E48-7209-04E1-4EEF9097E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A0EC-369A-4E0E-9CFE-0BC5C3009754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433C4-C8BE-8170-B4F6-306F81831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6A0C0-FC42-3974-3329-42903684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6726-4CDD-4873-93BE-3A41E0C01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952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07C28-7C1C-BCB4-2958-281954E2B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7FB4D-FFBB-59B1-C634-22BC2C86E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F8DCA-A933-BBF6-AD50-43EAAEE96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5DD3F-EC24-1703-E168-314708058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72CC62-BB41-7E50-9201-305870917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238984-8E64-5F55-5C09-8611D797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A0EC-369A-4E0E-9CFE-0BC5C3009754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DDD98D-3CEA-3AAC-784B-4408559C9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CC5E3F-CFB8-7126-9CB0-80093E03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6726-4CDD-4873-93BE-3A41E0C01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943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F519-84EB-8115-9615-02AACF329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447378-1B19-12F9-A95B-6A7ECA312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A0EC-369A-4E0E-9CFE-0BC5C3009754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07CE5-5423-9F14-51B5-B1672DF3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9F3636-FD92-7898-AC96-C02BB166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6726-4CDD-4873-93BE-3A41E0C01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FE396C-8CC0-F5B4-FA2C-5588BB6ED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A0EC-369A-4E0E-9CFE-0BC5C3009754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CC379D-B3F3-90ED-B386-F0529231C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B53C0-AFB7-6AE6-B55C-E2C242A6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6726-4CDD-4873-93BE-3A41E0C01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013B-5592-1E3C-E5B2-3000DFBA0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5FC81-68C0-1DEB-0B08-6375B67AE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4BC0E-2A19-575A-4622-DCE6A78ED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E5969-8095-DEBC-4261-FFFB4A47E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A0EC-369A-4E0E-9CFE-0BC5C3009754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97CC8-D14E-944D-AA00-AD1BF5B5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F3CFC-7908-6AB7-0BED-E8089F55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6726-4CDD-4873-93BE-3A41E0C01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52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DDFF-67D3-0A57-A8C1-C0455A9B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E6508E-25B2-13D1-1BEA-085FD2DD4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D2251-2023-2914-BFB6-161749EA0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0777F-4232-0337-5FEA-75E96F497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A0EC-369A-4E0E-9CFE-0BC5C3009754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48521-2507-8F32-B10B-036B3C40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B8BDC-9556-D065-7F21-821229E8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76726-4CDD-4873-93BE-3A41E0C01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680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AFCA69-61DC-7A5B-4B5F-7FC7910F1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587B3-8198-26A4-9F6C-142978442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BD2A4-7679-A301-9577-47F883D59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AA0EC-369A-4E0E-9CFE-0BC5C3009754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BDE60-A3F8-70C0-4309-DC3C64819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74D0B-A511-6AAA-3A1E-DAE5DC088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76726-4CDD-4873-93BE-3A41E0C01D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378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mir03/Action---EcoHit.g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1EE82D-F0B4-FE11-3B6E-D4FCFA35A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86" y="166232"/>
            <a:ext cx="11660227" cy="65255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804EFB-C302-7AF3-4DEF-00CB628F2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149" y="0"/>
            <a:ext cx="12223149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8F3871-6162-5ABD-0B87-B53C4F52E82F}"/>
              </a:ext>
            </a:extLst>
          </p:cNvPr>
          <p:cNvSpPr txBox="1"/>
          <p:nvPr/>
        </p:nvSpPr>
        <p:spPr>
          <a:xfrm>
            <a:off x="2404872" y="693978"/>
            <a:ext cx="2002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-   </a:t>
            </a:r>
            <a:r>
              <a:rPr lang="en-IN" dirty="0">
                <a:solidFill>
                  <a:schemeClr val="bg1"/>
                </a:solidFill>
                <a:hlinkClick r:id="rId3"/>
              </a:rPr>
              <a:t>GitHub Link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57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E7A1D-F927-A4A1-EE64-0BAF7CD8C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289179-E8BB-613D-0DC2-89AD9F58B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017" y="0"/>
            <a:ext cx="122780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71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4FDB2F-96FE-D957-B28B-3DC7A09C9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5BA2E8-FEC0-D2E7-596F-8B8ADD401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914"/>
            <a:ext cx="12192000" cy="6889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91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AF75D-7523-77F7-9933-5BCEEDD61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6A72A2-2C9E-C77E-6121-8748F8168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998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23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0C0A1-4E3F-A652-2FCD-E022CEF64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6FF486-5014-91B5-1D2A-AF9DF32F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6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34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D08F7-C4A2-1AA0-FC16-FE5F64168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ECE23F-45FB-C568-6608-67C9F1137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037" y="0"/>
            <a:ext cx="122170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875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2CD05-4E20-9D86-1946-88F313A3E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A2A11B-D4D2-D7E0-BC35-06DF26589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774" y="0"/>
            <a:ext cx="122177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04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Namar .</dc:creator>
  <cp:lastModifiedBy>Namar .</cp:lastModifiedBy>
  <cp:revision>1</cp:revision>
  <dcterms:created xsi:type="dcterms:W3CDTF">2025-08-12T18:06:07Z</dcterms:created>
  <dcterms:modified xsi:type="dcterms:W3CDTF">2025-08-12T18:24:54Z</dcterms:modified>
</cp:coreProperties>
</file>