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312" r:id="rId6"/>
    <p:sldId id="262" r:id="rId7"/>
    <p:sldId id="313" r:id="rId8"/>
    <p:sldId id="263" r:id="rId9"/>
    <p:sldId id="314" r:id="rId10"/>
    <p:sldId id="264" r:id="rId11"/>
    <p:sldId id="315" r:id="rId12"/>
    <p:sldId id="267" r:id="rId13"/>
    <p:sldId id="316" r:id="rId14"/>
    <p:sldId id="265" r:id="rId15"/>
    <p:sldId id="290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DBC9BC-2489-44DA-9152-74A413525DF5}">
  <a:tblStyle styleId="{A2DBC9BC-2489-44DA-9152-74A413525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47344D-EB06-41AB-8601-FBA362E348E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7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dirty="0">
                <a:solidFill>
                  <a:schemeClr val="bg1"/>
                </a:solidFill>
              </a:rPr>
              <a:t>Namir Kubba Consuegra 2ºASIR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e92f4e00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e92f4e00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8DF540EB-DED8-D0FA-EDA5-499EBE80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43402B32-13D3-F8BE-7F9F-19140FAB8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9A1AD813-027C-40A2-5744-8512F618E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597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e932d6227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e932d6227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02118FE0-3002-3CAA-9028-FDD8D452F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12DE637E-C278-BAEC-E91C-575CA92D6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647B3A91-49A8-C8AB-F0FD-4625D07F6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996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e932d6227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e932d6227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13ce2af5b7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13ce2af5b7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8cc7b9663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8cc7b9663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E7E798FE-8CA4-3346-7BE4-F14FA974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FC4AFF6E-4DD2-6555-F7D0-FC6517EF79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DE2AA8F1-34EA-57DA-19DF-9F366C295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39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e932d6227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e932d6227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5891179D-1E39-4B9A-C73F-E7972A922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B6CC23B8-AD49-A4A5-C710-D60E50DF75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6EDAB0BA-3DD4-F8F2-9C73-A654BA33E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90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e91eb690e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e91eb690e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>
          <a:extLst>
            <a:ext uri="{FF2B5EF4-FFF2-40B4-BE49-F238E27FC236}">
              <a16:creationId xmlns:a16="http://schemas.microsoft.com/office/drawing/2014/main" id="{D7603B87-F0DB-E8CB-A28B-87D6C34D7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1e91eb690e5_0_15:notes">
            <a:extLst>
              <a:ext uri="{FF2B5EF4-FFF2-40B4-BE49-F238E27FC236}">
                <a16:creationId xmlns:a16="http://schemas.microsoft.com/office/drawing/2014/main" id="{8A27342E-9EEE-E7F0-A2D2-34A2F4D2F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1e91eb690e5_0_15:notes">
            <a:extLst>
              <a:ext uri="{FF2B5EF4-FFF2-40B4-BE49-F238E27FC236}">
                <a16:creationId xmlns:a16="http://schemas.microsoft.com/office/drawing/2014/main" id="{B4B21003-BAEE-973F-D434-27947632FB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03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28"/>
          <p:cNvGrpSpPr/>
          <p:nvPr/>
        </p:nvGrpSpPr>
        <p:grpSpPr>
          <a:xfrm>
            <a:off x="-592600" y="-2012025"/>
            <a:ext cx="5947125" cy="7605425"/>
            <a:chOff x="-592600" y="-2012025"/>
            <a:chExt cx="5947125" cy="7605425"/>
          </a:xfrm>
        </p:grpSpPr>
        <p:grpSp>
          <p:nvGrpSpPr>
            <p:cNvPr id="727" name="Google Shape;727;p28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728" name="Google Shape;728;p2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2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2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2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2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2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4" name="Google Shape;734;p2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5" name="Google Shape;735;p2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2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2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2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2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2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2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42" name="Google Shape;742;p28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28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744" name="Google Shape;744;p28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5" name="Google Shape;745;p28"/>
            <p:cNvSpPr/>
            <p:nvPr/>
          </p:nvSpPr>
          <p:spPr>
            <a:xfrm rot="10800000" flipH="1">
              <a:off x="-5879" y="0"/>
              <a:ext cx="544200" cy="15918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46" name="Google Shape;746;p28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47" name="Google Shape;747;p2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1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28"/>
          <p:cNvSpPr txBox="1">
            <a:spLocks noGrp="1"/>
          </p:cNvSpPr>
          <p:nvPr>
            <p:ph type="subTitle" idx="2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28"/>
          <p:cNvSpPr txBox="1">
            <a:spLocks noGrp="1"/>
          </p:cNvSpPr>
          <p:nvPr>
            <p:ph type="subTitle" idx="3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1" name="Google Shape;751;p28"/>
          <p:cNvSpPr txBox="1">
            <a:spLocks noGrp="1"/>
          </p:cNvSpPr>
          <p:nvPr>
            <p:ph type="subTitle" idx="4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2" name="Google Shape;752;p28"/>
          <p:cNvSpPr txBox="1">
            <a:spLocks noGrp="1"/>
          </p:cNvSpPr>
          <p:nvPr>
            <p:ph type="subTitle" idx="5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28"/>
          <p:cNvSpPr txBox="1">
            <a:spLocks noGrp="1"/>
          </p:cNvSpPr>
          <p:nvPr>
            <p:ph type="subTitle" idx="6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4" name="Google Shape;754;p28"/>
          <p:cNvSpPr txBox="1">
            <a:spLocks noGrp="1"/>
          </p:cNvSpPr>
          <p:nvPr>
            <p:ph type="subTitle" idx="7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28"/>
          <p:cNvSpPr txBox="1">
            <a:spLocks noGrp="1"/>
          </p:cNvSpPr>
          <p:nvPr>
            <p:ph type="subTitle" idx="8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28"/>
          <p:cNvSpPr txBox="1">
            <a:spLocks noGrp="1"/>
          </p:cNvSpPr>
          <p:nvPr>
            <p:ph type="subTitle" idx="9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7" name="Google Shape;757;p28"/>
          <p:cNvSpPr txBox="1">
            <a:spLocks noGrp="1"/>
          </p:cNvSpPr>
          <p:nvPr>
            <p:ph type="subTitle" idx="13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8" name="Google Shape;758;p28"/>
          <p:cNvSpPr txBox="1">
            <a:spLocks noGrp="1"/>
          </p:cNvSpPr>
          <p:nvPr>
            <p:ph type="subTitle" idx="14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28"/>
          <p:cNvSpPr txBox="1">
            <a:spLocks noGrp="1"/>
          </p:cNvSpPr>
          <p:nvPr>
            <p:ph type="subTitle" idx="15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1"/>
          <p:cNvGrpSpPr/>
          <p:nvPr/>
        </p:nvGrpSpPr>
        <p:grpSpPr>
          <a:xfrm>
            <a:off x="800963" y="-1678600"/>
            <a:ext cx="9414788" cy="4643313"/>
            <a:chOff x="800963" y="-1678600"/>
            <a:chExt cx="9414788" cy="4643313"/>
          </a:xfrm>
        </p:grpSpPr>
        <p:grpSp>
          <p:nvGrpSpPr>
            <p:cNvPr id="852" name="Google Shape;852;p31"/>
            <p:cNvGrpSpPr/>
            <p:nvPr/>
          </p:nvGrpSpPr>
          <p:grpSpPr>
            <a:xfrm flipH="1">
              <a:off x="8330475" y="1080463"/>
              <a:ext cx="1885275" cy="1884250"/>
              <a:chOff x="2609275" y="3149350"/>
              <a:chExt cx="1885275" cy="1884250"/>
            </a:xfrm>
          </p:grpSpPr>
          <p:sp>
            <p:nvSpPr>
              <p:cNvPr id="853" name="Google Shape;853;p3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2" name="Google Shape;872;p31"/>
            <p:cNvSpPr/>
            <p:nvPr/>
          </p:nvSpPr>
          <p:spPr>
            <a:xfrm rot="5400000" flipH="1">
              <a:off x="800963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3" name="Google Shape;8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31"/>
          <p:cNvSpPr txBox="1">
            <a:spLocks noGrp="1"/>
          </p:cNvSpPr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5" name="Google Shape;875;p31"/>
          <p:cNvSpPr txBox="1">
            <a:spLocks noGrp="1"/>
          </p:cNvSpPr>
          <p:nvPr>
            <p:ph type="subTitle" idx="1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33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33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 rot="10800000" flipH="1">
              <a:off x="0" y="-25"/>
              <a:ext cx="2263500" cy="8421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3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6" name="Google Shape;16;p3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282604-14BB-A4A7-D09F-EF843FCE62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" y="31506"/>
            <a:ext cx="2164569" cy="10881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5"/>
          <p:cNvGrpSpPr/>
          <p:nvPr/>
        </p:nvGrpSpPr>
        <p:grpSpPr>
          <a:xfrm>
            <a:off x="-202950" y="-1524237"/>
            <a:ext cx="9908950" cy="5849938"/>
            <a:chOff x="-202950" y="-1524237"/>
            <a:chExt cx="9908950" cy="5849938"/>
          </a:xfrm>
        </p:grpSpPr>
        <p:sp>
          <p:nvSpPr>
            <p:cNvPr id="78" name="Google Shape;78;p5"/>
            <p:cNvSpPr/>
            <p:nvPr/>
          </p:nvSpPr>
          <p:spPr>
            <a:xfrm rot="10800000" flipH="1">
              <a:off x="-202950" y="-430750"/>
              <a:ext cx="3429000" cy="851400"/>
            </a:xfrm>
            <a:prstGeom prst="round1Rect">
              <a:avLst>
                <a:gd name="adj" fmla="val 1666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9" name="Google Shape;79;p5"/>
            <p:cNvGrpSpPr/>
            <p:nvPr/>
          </p:nvGrpSpPr>
          <p:grpSpPr>
            <a:xfrm>
              <a:off x="8719875" y="2230200"/>
              <a:ext cx="986125" cy="2095500"/>
              <a:chOff x="7631225" y="2241175"/>
              <a:chExt cx="986125" cy="2095500"/>
            </a:xfrm>
          </p:grpSpPr>
          <p:cxnSp>
            <p:nvCxnSpPr>
              <p:cNvPr id="80" name="Google Shape;80;p5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5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5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5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5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5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5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5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5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5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5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5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" name="Google Shape;94;p5"/>
            <p:cNvGrpSpPr/>
            <p:nvPr/>
          </p:nvGrpSpPr>
          <p:grpSpPr>
            <a:xfrm>
              <a:off x="4865588" y="-1524237"/>
              <a:ext cx="1885275" cy="1884250"/>
              <a:chOff x="2609275" y="3149350"/>
              <a:chExt cx="1885275" cy="1884250"/>
            </a:xfrm>
          </p:grpSpPr>
          <p:sp>
            <p:nvSpPr>
              <p:cNvPr id="95" name="Google Shape;95;p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2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rot="10800000" flipH="1">
              <a:off x="0" y="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78" name="Google Shape;178;p7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body" idx="1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9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212" name="Google Shape;212;p9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16" name="Google Shape;216;p9"/>
          <p:cNvSpPr/>
          <p:nvPr/>
        </p:nvSpPr>
        <p:spPr>
          <a:xfrm rot="5400000">
            <a:off x="3685175" y="4829625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13"/>
          <p:cNvGrpSpPr/>
          <p:nvPr/>
        </p:nvGrpSpPr>
        <p:grpSpPr>
          <a:xfrm>
            <a:off x="-300" y="-12"/>
            <a:ext cx="9363175" cy="5143488"/>
            <a:chOff x="-300" y="-12"/>
            <a:chExt cx="9363175" cy="5143488"/>
          </a:xfrm>
        </p:grpSpPr>
        <p:sp>
          <p:nvSpPr>
            <p:cNvPr id="256" name="Google Shape;256;p13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8" name="Google Shape;258;p13"/>
            <p:cNvSpPr/>
            <p:nvPr/>
          </p:nvSpPr>
          <p:spPr>
            <a:xfrm rot="10800000" flipH="1">
              <a:off x="0" y="-12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 hasCustomPrompt="1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3" hasCustomPrompt="1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4" hasCustomPrompt="1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5" hasCustomPrompt="1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1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7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9" hasCustomPrompt="1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13" hasCustomPrompt="1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4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7" name="Google Shape;557;p24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558" name="Google Shape;558;p24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1" name="Google Shape;561;p24"/>
          <p:cNvGrpSpPr/>
          <p:nvPr/>
        </p:nvGrpSpPr>
        <p:grpSpPr>
          <a:xfrm>
            <a:off x="-394025" y="172575"/>
            <a:ext cx="10831138" cy="2823863"/>
            <a:chOff x="-394025" y="172575"/>
            <a:chExt cx="10831138" cy="2823863"/>
          </a:xfrm>
        </p:grpSpPr>
        <p:grpSp>
          <p:nvGrpSpPr>
            <p:cNvPr id="563" name="Google Shape;563;p24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564" name="Google Shape;564;p2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2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2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2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2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2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2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2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2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2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2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2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2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2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8" name="Google Shape;578;p24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8" name="Google Shape;598;p2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24"/>
          <p:cNvSpPr txBox="1">
            <a:spLocks noGrp="1"/>
          </p:cNvSpPr>
          <p:nvPr>
            <p:ph type="subTitle" idx="1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4"/>
          <p:cNvSpPr txBox="1">
            <a:spLocks noGrp="1"/>
          </p:cNvSpPr>
          <p:nvPr>
            <p:ph type="subTitle" idx="2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24"/>
          <p:cNvSpPr txBox="1">
            <a:spLocks noGrp="1"/>
          </p:cNvSpPr>
          <p:nvPr>
            <p:ph type="subTitle" idx="3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02" name="Google Shape;602;p24"/>
          <p:cNvSpPr txBox="1">
            <a:spLocks noGrp="1"/>
          </p:cNvSpPr>
          <p:nvPr>
            <p:ph type="subTitle" idx="4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623;p25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624" name="Google Shape;624;p25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5" name="Google Shape;625;p25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28" name="Google Shape;628;p2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1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2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3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4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3" name="Google Shape;633;p25"/>
          <p:cNvSpPr txBox="1">
            <a:spLocks noGrp="1"/>
          </p:cNvSpPr>
          <p:nvPr>
            <p:ph type="subTitle" idx="5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25"/>
          <p:cNvSpPr txBox="1">
            <a:spLocks noGrp="1"/>
          </p:cNvSpPr>
          <p:nvPr>
            <p:ph type="subTitle" idx="6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70" r:id="rId8"/>
    <p:sldLayoutId id="2147483671" r:id="rId9"/>
    <p:sldLayoutId id="2147483674" r:id="rId10"/>
    <p:sldLayoutId id="2147483677" r:id="rId11"/>
    <p:sldLayoutId id="2147483678" r:id="rId12"/>
    <p:sldLayoutId id="214748367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7"/>
          <p:cNvSpPr txBox="1">
            <a:spLocks noGrp="1"/>
          </p:cNvSpPr>
          <p:nvPr>
            <p:ph type="ctrTitle"/>
          </p:nvPr>
        </p:nvSpPr>
        <p:spPr>
          <a:xfrm>
            <a:off x="2149819" y="1537445"/>
            <a:ext cx="4527300" cy="1175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dirty="0">
                <a:solidFill>
                  <a:schemeClr val="bg1"/>
                </a:solidFill>
              </a:rPr>
              <a:t>K-SALUD</a:t>
            </a:r>
            <a:endParaRPr sz="4100" b="0" dirty="0"/>
          </a:p>
        </p:txBody>
      </p:sp>
      <p:sp>
        <p:nvSpPr>
          <p:cNvPr id="933" name="Google Shape;933;p37"/>
          <p:cNvSpPr txBox="1">
            <a:spLocks noGrp="1"/>
          </p:cNvSpPr>
          <p:nvPr>
            <p:ph type="subTitle" idx="1"/>
          </p:nvPr>
        </p:nvSpPr>
        <p:spPr>
          <a:xfrm>
            <a:off x="2308350" y="3272100"/>
            <a:ext cx="45273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sz="1600" dirty="0">
                <a:solidFill>
                  <a:schemeClr val="bg1"/>
                </a:solidFill>
              </a:rPr>
              <a:t>Alumno: Namir Kubba Consuegra 2ºASIR</a:t>
            </a:r>
          </a:p>
          <a:p>
            <a:pPr algn="l"/>
            <a:r>
              <a:rPr lang="es-ES" sz="1600" dirty="0">
                <a:solidFill>
                  <a:schemeClr val="bg1"/>
                </a:solidFill>
              </a:rPr>
              <a:t>Tutor: Julián del Castillo Pintado</a:t>
            </a:r>
          </a:p>
        </p:txBody>
      </p:sp>
      <p:grpSp>
        <p:nvGrpSpPr>
          <p:cNvPr id="934" name="Google Shape;934;p37"/>
          <p:cNvGrpSpPr/>
          <p:nvPr/>
        </p:nvGrpSpPr>
        <p:grpSpPr>
          <a:xfrm>
            <a:off x="5524419" y="2241175"/>
            <a:ext cx="3619432" cy="2902209"/>
            <a:chOff x="5524419" y="2241175"/>
            <a:chExt cx="3619432" cy="2902209"/>
          </a:xfrm>
        </p:grpSpPr>
        <p:grpSp>
          <p:nvGrpSpPr>
            <p:cNvPr id="935" name="Google Shape;935;p37"/>
            <p:cNvGrpSpPr/>
            <p:nvPr/>
          </p:nvGrpSpPr>
          <p:grpSpPr>
            <a:xfrm>
              <a:off x="5524419" y="4160759"/>
              <a:ext cx="3619432" cy="982624"/>
              <a:chOff x="4986600" y="4014825"/>
              <a:chExt cx="4157400" cy="1128675"/>
            </a:xfrm>
          </p:grpSpPr>
          <p:sp>
            <p:nvSpPr>
              <p:cNvPr id="936" name="Google Shape;936;p37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name="adj" fmla="val 50000"/>
                </a:avLst>
              </a:prstGeom>
              <a:solidFill>
                <a:srgbClr val="63DBF5">
                  <a:alpha val="6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9" name="Google Shape;939;p3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3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3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2" name="Google Shape;942;p3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3" name="Google Shape;943;p3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3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3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3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3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3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3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3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3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3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53" name="Google Shape;953;p37"/>
          <p:cNvGrpSpPr/>
          <p:nvPr/>
        </p:nvGrpSpPr>
        <p:grpSpPr>
          <a:xfrm>
            <a:off x="-630087" y="1859288"/>
            <a:ext cx="2893588" cy="3284238"/>
            <a:chOff x="-630087" y="1859288"/>
            <a:chExt cx="2893588" cy="3284238"/>
          </a:xfrm>
        </p:grpSpPr>
        <p:sp>
          <p:nvSpPr>
            <p:cNvPr id="954" name="Google Shape;954;p37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name="adj" fmla="val 50000"/>
              </a:avLst>
            </a:prstGeom>
            <a:solidFill>
              <a:srgbClr val="006DF5">
                <a:alpha val="40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56" name="Google Shape;956;p37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7" name="Google Shape;957;p3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761" h="19801" extrusionOk="0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24" extrusionOk="0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899" h="36899" extrusionOk="0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811" h="45771" extrusionOk="0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51" h="53191" extrusionOk="0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avLst/>
                <a:gdLst/>
                <a:ahLst/>
                <a:cxnLst/>
                <a:rect l="l" t="t" r="r" b="b"/>
                <a:pathLst>
                  <a:path w="53473" h="53473" extrusionOk="0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avLst/>
                <a:gdLst/>
                <a:ahLst/>
                <a:cxnLst/>
                <a:rect l="l" t="t" r="r" b="b"/>
                <a:pathLst>
                  <a:path w="53191" h="53191" extrusionOk="0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avLst/>
                <a:gdLst/>
                <a:ahLst/>
                <a:cxnLst/>
                <a:rect l="l" t="t" r="r" b="b"/>
                <a:pathLst>
                  <a:path w="52304" h="52345" extrusionOk="0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avLst/>
                <a:gdLst/>
                <a:ahLst/>
                <a:cxnLst/>
                <a:rect l="l" t="t" r="r" b="b"/>
                <a:pathLst>
                  <a:path w="50852" h="50852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avLst/>
                <a:gdLst/>
                <a:ahLst/>
                <a:cxnLst/>
                <a:rect l="l" t="t" r="r" b="b"/>
                <a:pathLst>
                  <a:path w="48675" h="48674" extrusionOk="0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avLst/>
                <a:gdLst/>
                <a:ahLst/>
                <a:cxnLst/>
                <a:rect l="l" t="t" r="r" b="b"/>
                <a:pathLst>
                  <a:path w="45771" h="45771" extrusionOk="0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avLst/>
                <a:gdLst/>
                <a:ahLst/>
                <a:cxnLst/>
                <a:rect l="l" t="t" r="r" b="b"/>
                <a:pathLst>
                  <a:path w="41940" h="41940" extrusionOk="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avLst/>
                <a:gdLst/>
                <a:ahLst/>
                <a:cxnLst/>
                <a:rect l="l" t="t" r="r" b="b"/>
                <a:pathLst>
                  <a:path w="36900" h="36899" extrusionOk="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avLst/>
                <a:gdLst/>
                <a:ahLst/>
                <a:cxnLst/>
                <a:rect l="l" t="t" r="r" b="b"/>
                <a:pathLst>
                  <a:path w="30125" h="30165" extrusionOk="0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19801" extrusionOk="0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7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7" name="Google Shape;977;p37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avLst/>
              <a:gdLst/>
              <a:ahLst/>
              <a:cxnLst/>
              <a:rect l="l" t="t" r="r" b="b"/>
              <a:pathLst>
                <a:path w="93033" h="93033" extrusionOk="0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1BA61E70-DD7A-157C-E5B4-AEB2CCF10C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758" y="3986945"/>
            <a:ext cx="2164569" cy="1088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técnico</a:t>
            </a:r>
            <a:endParaRPr dirty="0"/>
          </a:p>
        </p:txBody>
      </p:sp>
      <p:sp>
        <p:nvSpPr>
          <p:cNvPr id="1152" name="Google Shape;1152;p45"/>
          <p:cNvSpPr txBox="1">
            <a:spLocks noGrp="1"/>
          </p:cNvSpPr>
          <p:nvPr>
            <p:ph type="subTitle" idx="1"/>
          </p:nvPr>
        </p:nvSpPr>
        <p:spPr>
          <a:xfrm>
            <a:off x="660277" y="2936529"/>
            <a:ext cx="2218094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Ubuntu Server con Apache, PHP y MongoDB.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Windows Server con Active Directory y GPO.</a:t>
            </a:r>
            <a:endParaRPr dirty="0"/>
          </a:p>
        </p:txBody>
      </p:sp>
      <p:sp>
        <p:nvSpPr>
          <p:cNvPr id="1153" name="Google Shape;1153;p45"/>
          <p:cNvSpPr txBox="1">
            <a:spLocks noGrp="1"/>
          </p:cNvSpPr>
          <p:nvPr>
            <p:ph type="subTitle" idx="2"/>
          </p:nvPr>
        </p:nvSpPr>
        <p:spPr>
          <a:xfrm>
            <a:off x="3418699" y="2935536"/>
            <a:ext cx="2073402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Control de roles en la app web.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Segmentación por </a:t>
            </a:r>
            <a:r>
              <a:rPr lang="es-ES" dirty="0" err="1"/>
              <a:t>VLANs</a:t>
            </a:r>
            <a:r>
              <a:rPr lang="es-E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Cumplimiento RGPD.</a:t>
            </a:r>
            <a:endParaRPr dirty="0"/>
          </a:p>
        </p:txBody>
      </p:sp>
      <p:sp>
        <p:nvSpPr>
          <p:cNvPr id="1154" name="Google Shape;1154;p45"/>
          <p:cNvSpPr txBox="1">
            <a:spLocks noGrp="1"/>
          </p:cNvSpPr>
          <p:nvPr>
            <p:ph type="subTitle" idx="3"/>
          </p:nvPr>
        </p:nvSpPr>
        <p:spPr>
          <a:xfrm>
            <a:off x="660277" y="2638540"/>
            <a:ext cx="2170387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Infraestructura</a:t>
            </a:r>
            <a:endParaRPr dirty="0"/>
          </a:p>
        </p:txBody>
      </p:sp>
      <p:sp>
        <p:nvSpPr>
          <p:cNvPr id="1155" name="Google Shape;1155;p45"/>
          <p:cNvSpPr txBox="1">
            <a:spLocks noGrp="1"/>
          </p:cNvSpPr>
          <p:nvPr>
            <p:ph type="subTitle" idx="4"/>
          </p:nvPr>
        </p:nvSpPr>
        <p:spPr>
          <a:xfrm>
            <a:off x="3418710" y="2635061"/>
            <a:ext cx="1683777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Seguridad</a:t>
            </a:r>
            <a:endParaRPr dirty="0"/>
          </a:p>
        </p:txBody>
      </p:sp>
      <p:sp>
        <p:nvSpPr>
          <p:cNvPr id="1156" name="Google Shape;1156;p45"/>
          <p:cNvSpPr/>
          <p:nvPr/>
        </p:nvSpPr>
        <p:spPr>
          <a:xfrm>
            <a:off x="764652" y="1659467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57" name="Google Shape;1157;p45"/>
          <p:cNvSpPr/>
          <p:nvPr/>
        </p:nvSpPr>
        <p:spPr>
          <a:xfrm>
            <a:off x="3504500" y="1658474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159" name="Google Shape;1159;p45"/>
          <p:cNvGrpSpPr/>
          <p:nvPr/>
        </p:nvGrpSpPr>
        <p:grpSpPr>
          <a:xfrm>
            <a:off x="3732452" y="1887576"/>
            <a:ext cx="423069" cy="420796"/>
            <a:chOff x="-5635200" y="2037975"/>
            <a:chExt cx="293025" cy="291450"/>
          </a:xfrm>
        </p:grpSpPr>
        <p:sp>
          <p:nvSpPr>
            <p:cNvPr id="1160" name="Google Shape;1160;p45"/>
            <p:cNvSpPr/>
            <p:nvPr/>
          </p:nvSpPr>
          <p:spPr>
            <a:xfrm>
              <a:off x="-5635200" y="203797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2395" y="725"/>
                  </a:moveTo>
                  <a:cubicBezTo>
                    <a:pt x="2930" y="725"/>
                    <a:pt x="3403" y="1197"/>
                    <a:pt x="3403" y="1733"/>
                  </a:cubicBezTo>
                  <a:cubicBezTo>
                    <a:pt x="3403" y="2300"/>
                    <a:pt x="2930" y="2773"/>
                    <a:pt x="2395" y="2773"/>
                  </a:cubicBezTo>
                  <a:cubicBezTo>
                    <a:pt x="1828" y="2773"/>
                    <a:pt x="1355" y="2300"/>
                    <a:pt x="1355" y="1733"/>
                  </a:cubicBezTo>
                  <a:cubicBezTo>
                    <a:pt x="1355" y="1197"/>
                    <a:pt x="1828" y="725"/>
                    <a:pt x="2395" y="725"/>
                  </a:cubicBezTo>
                  <a:close/>
                  <a:moveTo>
                    <a:pt x="10303" y="725"/>
                  </a:moveTo>
                  <a:lnTo>
                    <a:pt x="10303" y="6585"/>
                  </a:lnTo>
                  <a:lnTo>
                    <a:pt x="10334" y="6585"/>
                  </a:lnTo>
                  <a:cubicBezTo>
                    <a:pt x="10334" y="6774"/>
                    <a:pt x="10177" y="6931"/>
                    <a:pt x="9988" y="6931"/>
                  </a:cubicBezTo>
                  <a:lnTo>
                    <a:pt x="4789" y="6931"/>
                  </a:lnTo>
                  <a:lnTo>
                    <a:pt x="4789" y="5167"/>
                  </a:lnTo>
                  <a:cubicBezTo>
                    <a:pt x="4789" y="4253"/>
                    <a:pt x="4285" y="3434"/>
                    <a:pt x="3498" y="3025"/>
                  </a:cubicBezTo>
                  <a:cubicBezTo>
                    <a:pt x="3844" y="2710"/>
                    <a:pt x="4096" y="2237"/>
                    <a:pt x="4096" y="1733"/>
                  </a:cubicBezTo>
                  <a:cubicBezTo>
                    <a:pt x="4096" y="1355"/>
                    <a:pt x="3970" y="977"/>
                    <a:pt x="3718" y="725"/>
                  </a:cubicBezTo>
                  <a:close/>
                  <a:moveTo>
                    <a:pt x="2710" y="3466"/>
                  </a:moveTo>
                  <a:cubicBezTo>
                    <a:pt x="3498" y="3623"/>
                    <a:pt x="4096" y="4316"/>
                    <a:pt x="4096" y="5167"/>
                  </a:cubicBezTo>
                  <a:lnTo>
                    <a:pt x="4096" y="7246"/>
                  </a:lnTo>
                  <a:cubicBezTo>
                    <a:pt x="4128" y="7435"/>
                    <a:pt x="3970" y="7593"/>
                    <a:pt x="3750" y="7593"/>
                  </a:cubicBezTo>
                  <a:cubicBezTo>
                    <a:pt x="3561" y="7593"/>
                    <a:pt x="3403" y="7750"/>
                    <a:pt x="3403" y="7971"/>
                  </a:cubicBezTo>
                  <a:lnTo>
                    <a:pt x="3403" y="10712"/>
                  </a:lnTo>
                  <a:cubicBezTo>
                    <a:pt x="3403" y="10901"/>
                    <a:pt x="3246" y="11058"/>
                    <a:pt x="3056" y="11058"/>
                  </a:cubicBezTo>
                  <a:lnTo>
                    <a:pt x="1670" y="11058"/>
                  </a:lnTo>
                  <a:cubicBezTo>
                    <a:pt x="1481" y="11058"/>
                    <a:pt x="1324" y="10901"/>
                    <a:pt x="1324" y="10712"/>
                  </a:cubicBezTo>
                  <a:lnTo>
                    <a:pt x="1324" y="7971"/>
                  </a:lnTo>
                  <a:cubicBezTo>
                    <a:pt x="1324" y="7750"/>
                    <a:pt x="1166" y="7593"/>
                    <a:pt x="977" y="7593"/>
                  </a:cubicBezTo>
                  <a:cubicBezTo>
                    <a:pt x="788" y="7593"/>
                    <a:pt x="631" y="7435"/>
                    <a:pt x="631" y="7246"/>
                  </a:cubicBezTo>
                  <a:lnTo>
                    <a:pt x="631" y="5167"/>
                  </a:lnTo>
                  <a:cubicBezTo>
                    <a:pt x="631" y="4316"/>
                    <a:pt x="1198" y="3623"/>
                    <a:pt x="1985" y="3466"/>
                  </a:cubicBezTo>
                  <a:lnTo>
                    <a:pt x="1985" y="5829"/>
                  </a:lnTo>
                  <a:cubicBezTo>
                    <a:pt x="1985" y="6018"/>
                    <a:pt x="2143" y="6175"/>
                    <a:pt x="2363" y="6175"/>
                  </a:cubicBezTo>
                  <a:cubicBezTo>
                    <a:pt x="2552" y="6175"/>
                    <a:pt x="2710" y="6018"/>
                    <a:pt x="2710" y="5829"/>
                  </a:cubicBezTo>
                  <a:lnTo>
                    <a:pt x="2710" y="3466"/>
                  </a:lnTo>
                  <a:close/>
                  <a:moveTo>
                    <a:pt x="2395" y="0"/>
                  </a:moveTo>
                  <a:cubicBezTo>
                    <a:pt x="1450" y="0"/>
                    <a:pt x="694" y="756"/>
                    <a:pt x="694" y="1702"/>
                  </a:cubicBezTo>
                  <a:cubicBezTo>
                    <a:pt x="694" y="2206"/>
                    <a:pt x="946" y="2678"/>
                    <a:pt x="1292" y="2993"/>
                  </a:cubicBezTo>
                  <a:cubicBezTo>
                    <a:pt x="536" y="3403"/>
                    <a:pt x="1" y="4222"/>
                    <a:pt x="1" y="5136"/>
                  </a:cubicBezTo>
                  <a:lnTo>
                    <a:pt x="1" y="7215"/>
                  </a:lnTo>
                  <a:cubicBezTo>
                    <a:pt x="1" y="7656"/>
                    <a:pt x="253" y="8034"/>
                    <a:pt x="662" y="8192"/>
                  </a:cubicBezTo>
                  <a:lnTo>
                    <a:pt x="662" y="10649"/>
                  </a:lnTo>
                  <a:cubicBezTo>
                    <a:pt x="662" y="11184"/>
                    <a:pt x="1135" y="11657"/>
                    <a:pt x="1670" y="11657"/>
                  </a:cubicBezTo>
                  <a:lnTo>
                    <a:pt x="3056" y="11657"/>
                  </a:lnTo>
                  <a:cubicBezTo>
                    <a:pt x="3624" y="11657"/>
                    <a:pt x="4096" y="11184"/>
                    <a:pt x="4096" y="10649"/>
                  </a:cubicBezTo>
                  <a:lnTo>
                    <a:pt x="4096" y="8192"/>
                  </a:lnTo>
                  <a:cubicBezTo>
                    <a:pt x="4348" y="8065"/>
                    <a:pt x="4600" y="7876"/>
                    <a:pt x="4726" y="7561"/>
                  </a:cubicBezTo>
                  <a:lnTo>
                    <a:pt x="9988" y="7561"/>
                  </a:lnTo>
                  <a:cubicBezTo>
                    <a:pt x="10555" y="7561"/>
                    <a:pt x="11027" y="7089"/>
                    <a:pt x="11027" y="6553"/>
                  </a:cubicBezTo>
                  <a:lnTo>
                    <a:pt x="11027" y="662"/>
                  </a:lnTo>
                  <a:lnTo>
                    <a:pt x="11374" y="662"/>
                  </a:lnTo>
                  <a:cubicBezTo>
                    <a:pt x="11563" y="662"/>
                    <a:pt x="11720" y="504"/>
                    <a:pt x="11720" y="315"/>
                  </a:cubicBezTo>
                  <a:cubicBezTo>
                    <a:pt x="11720" y="158"/>
                    <a:pt x="11563" y="0"/>
                    <a:pt x="1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>
              <a:off x="-5496575" y="2072625"/>
              <a:ext cx="102425" cy="102425"/>
            </a:xfrm>
            <a:custGeom>
              <a:avLst/>
              <a:gdLst/>
              <a:ahLst/>
              <a:cxnLst/>
              <a:rect l="l" t="t" r="r" b="b"/>
              <a:pathLst>
                <a:path w="4097" h="4097" extrusionOk="0">
                  <a:moveTo>
                    <a:pt x="2395" y="725"/>
                  </a:moveTo>
                  <a:cubicBezTo>
                    <a:pt x="2867" y="851"/>
                    <a:pt x="3245" y="1229"/>
                    <a:pt x="3371" y="1733"/>
                  </a:cubicBezTo>
                  <a:lnTo>
                    <a:pt x="2395" y="1733"/>
                  </a:lnTo>
                  <a:lnTo>
                    <a:pt x="2395" y="725"/>
                  </a:lnTo>
                  <a:close/>
                  <a:moveTo>
                    <a:pt x="1733" y="757"/>
                  </a:moveTo>
                  <a:lnTo>
                    <a:pt x="1733" y="2080"/>
                  </a:lnTo>
                  <a:cubicBezTo>
                    <a:pt x="1733" y="2269"/>
                    <a:pt x="1891" y="2426"/>
                    <a:pt x="2080" y="2426"/>
                  </a:cubicBezTo>
                  <a:lnTo>
                    <a:pt x="3403" y="2426"/>
                  </a:lnTo>
                  <a:cubicBezTo>
                    <a:pt x="3245" y="3025"/>
                    <a:pt x="2741" y="3466"/>
                    <a:pt x="2080" y="3466"/>
                  </a:cubicBezTo>
                  <a:cubicBezTo>
                    <a:pt x="1324" y="3466"/>
                    <a:pt x="693" y="2836"/>
                    <a:pt x="693" y="2080"/>
                  </a:cubicBezTo>
                  <a:cubicBezTo>
                    <a:pt x="693" y="1418"/>
                    <a:pt x="1135" y="851"/>
                    <a:pt x="1733" y="757"/>
                  </a:cubicBezTo>
                  <a:close/>
                  <a:moveTo>
                    <a:pt x="2048" y="0"/>
                  </a:moveTo>
                  <a:cubicBezTo>
                    <a:pt x="883" y="0"/>
                    <a:pt x="0" y="914"/>
                    <a:pt x="0" y="2048"/>
                  </a:cubicBezTo>
                  <a:cubicBezTo>
                    <a:pt x="0" y="3182"/>
                    <a:pt x="946" y="4096"/>
                    <a:pt x="2048" y="4096"/>
                  </a:cubicBezTo>
                  <a:cubicBezTo>
                    <a:pt x="3182" y="4096"/>
                    <a:pt x="4096" y="3182"/>
                    <a:pt x="4096" y="2048"/>
                  </a:cubicBezTo>
                  <a:cubicBezTo>
                    <a:pt x="4096" y="914"/>
                    <a:pt x="3182" y="0"/>
                    <a:pt x="2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6AE8F5B-F813-F93B-9F0C-39589E3EC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55" y="-53361"/>
            <a:ext cx="2164569" cy="1088135"/>
          </a:xfrm>
          <a:prstGeom prst="rect">
            <a:avLst/>
          </a:prstGeom>
        </p:spPr>
      </p:pic>
      <p:sp>
        <p:nvSpPr>
          <p:cNvPr id="3" name="Google Shape;1153;p45">
            <a:extLst>
              <a:ext uri="{FF2B5EF4-FFF2-40B4-BE49-F238E27FC236}">
                <a16:creationId xmlns:a16="http://schemas.microsoft.com/office/drawing/2014/main" id="{4952041E-04F5-BDCB-283A-960B52D85BFD}"/>
              </a:ext>
            </a:extLst>
          </p:cNvPr>
          <p:cNvSpPr txBox="1">
            <a:spLocks/>
          </p:cNvSpPr>
          <p:nvPr/>
        </p:nvSpPr>
        <p:spPr>
          <a:xfrm>
            <a:off x="6032429" y="2935536"/>
            <a:ext cx="2073402" cy="162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None/>
              <a:defRPr sz="12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MongoDB,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HTML/CSS,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XAMPP,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Composer,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GPO,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Packet Tracer.</a:t>
            </a:r>
          </a:p>
        </p:txBody>
      </p:sp>
      <p:sp>
        <p:nvSpPr>
          <p:cNvPr id="4" name="Google Shape;1157;p45">
            <a:extLst>
              <a:ext uri="{FF2B5EF4-FFF2-40B4-BE49-F238E27FC236}">
                <a16:creationId xmlns:a16="http://schemas.microsoft.com/office/drawing/2014/main" id="{4EAF2E68-9568-028C-2655-5DE40DA3C08A}"/>
              </a:ext>
            </a:extLst>
          </p:cNvPr>
          <p:cNvSpPr/>
          <p:nvPr/>
        </p:nvSpPr>
        <p:spPr>
          <a:xfrm>
            <a:off x="6118230" y="1658474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" name="Google Shape;1155;p45">
            <a:extLst>
              <a:ext uri="{FF2B5EF4-FFF2-40B4-BE49-F238E27FC236}">
                <a16:creationId xmlns:a16="http://schemas.microsoft.com/office/drawing/2014/main" id="{42E6A48E-94A8-8FEC-0D6B-57D72F2A7569}"/>
              </a:ext>
            </a:extLst>
          </p:cNvPr>
          <p:cNvSpPr txBox="1">
            <a:spLocks/>
          </p:cNvSpPr>
          <p:nvPr/>
        </p:nvSpPr>
        <p:spPr>
          <a:xfrm>
            <a:off x="6034165" y="2635061"/>
            <a:ext cx="2387409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2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err="1"/>
              <a:t>Tecnología</a:t>
            </a:r>
            <a:r>
              <a:rPr lang="en-US" dirty="0"/>
              <a:t> </a:t>
            </a:r>
            <a:r>
              <a:rPr lang="en-US" dirty="0" err="1"/>
              <a:t>usada</a:t>
            </a:r>
            <a:endParaRPr lang="en-US" dirty="0"/>
          </a:p>
        </p:txBody>
      </p:sp>
      <p:grpSp>
        <p:nvGrpSpPr>
          <p:cNvPr id="9" name="Google Shape;1211;p47">
            <a:extLst>
              <a:ext uri="{FF2B5EF4-FFF2-40B4-BE49-F238E27FC236}">
                <a16:creationId xmlns:a16="http://schemas.microsoft.com/office/drawing/2014/main" id="{744069F2-0BB5-DCD4-417D-F460E25B195C}"/>
              </a:ext>
            </a:extLst>
          </p:cNvPr>
          <p:cNvGrpSpPr/>
          <p:nvPr/>
        </p:nvGrpSpPr>
        <p:grpSpPr>
          <a:xfrm>
            <a:off x="973839" y="1855169"/>
            <a:ext cx="460625" cy="460632"/>
            <a:chOff x="7834479" y="3738053"/>
            <a:chExt cx="460625" cy="460632"/>
          </a:xfrm>
        </p:grpSpPr>
        <p:sp>
          <p:nvSpPr>
            <p:cNvPr id="10" name="Google Shape;1212;p47">
              <a:extLst>
                <a:ext uri="{FF2B5EF4-FFF2-40B4-BE49-F238E27FC236}">
                  <a16:creationId xmlns:a16="http://schemas.microsoft.com/office/drawing/2014/main" id="{7699E566-FB80-E848-5F4C-7796E54942A2}"/>
                </a:ext>
              </a:extLst>
            </p:cNvPr>
            <p:cNvSpPr/>
            <p:nvPr/>
          </p:nvSpPr>
          <p:spPr>
            <a:xfrm>
              <a:off x="7834479" y="3738053"/>
              <a:ext cx="460625" cy="460632"/>
            </a:xfrm>
            <a:custGeom>
              <a:avLst/>
              <a:gdLst/>
              <a:ahLst/>
              <a:cxnLst/>
              <a:rect l="l" t="t" r="r" b="b"/>
              <a:pathLst>
                <a:path w="460625" h="460632" extrusionOk="0">
                  <a:moveTo>
                    <a:pt x="408599" y="284575"/>
                  </a:moveTo>
                  <a:cubicBezTo>
                    <a:pt x="394878" y="284575"/>
                    <a:pt x="382389" y="289952"/>
                    <a:pt x="373118" y="298692"/>
                  </a:cubicBezTo>
                  <a:lnTo>
                    <a:pt x="305690" y="253042"/>
                  </a:lnTo>
                  <a:cubicBezTo>
                    <a:pt x="312955" y="229645"/>
                    <a:pt x="309035" y="203165"/>
                    <a:pt x="293236" y="182349"/>
                  </a:cubicBezTo>
                  <a:lnTo>
                    <a:pt x="354802" y="123274"/>
                  </a:lnTo>
                  <a:lnTo>
                    <a:pt x="354766" y="123274"/>
                  </a:lnTo>
                  <a:cubicBezTo>
                    <a:pt x="367220" y="131861"/>
                    <a:pt x="382650" y="136384"/>
                    <a:pt x="399185" y="134909"/>
                  </a:cubicBezTo>
                  <a:cubicBezTo>
                    <a:pt x="431205" y="132068"/>
                    <a:pt x="457002" y="106621"/>
                    <a:pt x="460266" y="74638"/>
                  </a:cubicBezTo>
                  <a:cubicBezTo>
                    <a:pt x="464564" y="32458"/>
                    <a:pt x="429811" y="-2960"/>
                    <a:pt x="387838" y="196"/>
                  </a:cubicBezTo>
                  <a:cubicBezTo>
                    <a:pt x="354874" y="2677"/>
                    <a:pt x="328322" y="29068"/>
                    <a:pt x="325678" y="62022"/>
                  </a:cubicBezTo>
                  <a:cubicBezTo>
                    <a:pt x="324437" y="77425"/>
                    <a:pt x="328385" y="91857"/>
                    <a:pt x="335974" y="103771"/>
                  </a:cubicBezTo>
                  <a:lnTo>
                    <a:pt x="273275" y="163934"/>
                  </a:lnTo>
                  <a:cubicBezTo>
                    <a:pt x="251425" y="149655"/>
                    <a:pt x="224441" y="147470"/>
                    <a:pt x="201225" y="156723"/>
                  </a:cubicBezTo>
                  <a:lnTo>
                    <a:pt x="166553" y="98502"/>
                  </a:lnTo>
                  <a:cubicBezTo>
                    <a:pt x="178727" y="87109"/>
                    <a:pt x="185912" y="70457"/>
                    <a:pt x="184428" y="52204"/>
                  </a:cubicBezTo>
                  <a:cubicBezTo>
                    <a:pt x="182162" y="24249"/>
                    <a:pt x="159404" y="1913"/>
                    <a:pt x="131413" y="124"/>
                  </a:cubicBezTo>
                  <a:cubicBezTo>
                    <a:pt x="96364" y="-2115"/>
                    <a:pt x="67474" y="27584"/>
                    <a:pt x="71088" y="62895"/>
                  </a:cubicBezTo>
                  <a:cubicBezTo>
                    <a:pt x="73848" y="89888"/>
                    <a:pt x="95725" y="111342"/>
                    <a:pt x="122763" y="113635"/>
                  </a:cubicBezTo>
                  <a:cubicBezTo>
                    <a:pt x="129795" y="114228"/>
                    <a:pt x="136575" y="113536"/>
                    <a:pt x="142923" y="111764"/>
                  </a:cubicBezTo>
                  <a:lnTo>
                    <a:pt x="178152" y="170921"/>
                  </a:lnTo>
                  <a:lnTo>
                    <a:pt x="178278" y="170921"/>
                  </a:lnTo>
                  <a:cubicBezTo>
                    <a:pt x="166382" y="181441"/>
                    <a:pt x="157678" y="195477"/>
                    <a:pt x="153802" y="211383"/>
                  </a:cubicBezTo>
                  <a:lnTo>
                    <a:pt x="103818" y="203093"/>
                  </a:lnTo>
                  <a:cubicBezTo>
                    <a:pt x="100932" y="177152"/>
                    <a:pt x="78866" y="156903"/>
                    <a:pt x="52160" y="156903"/>
                  </a:cubicBezTo>
                  <a:cubicBezTo>
                    <a:pt x="20950" y="156903"/>
                    <a:pt x="-3911" y="184543"/>
                    <a:pt x="737" y="216625"/>
                  </a:cubicBezTo>
                  <a:cubicBezTo>
                    <a:pt x="3983" y="239006"/>
                    <a:pt x="21697" y="256863"/>
                    <a:pt x="44059" y="260253"/>
                  </a:cubicBezTo>
                  <a:cubicBezTo>
                    <a:pt x="68579" y="263975"/>
                    <a:pt x="90573" y="250443"/>
                    <a:pt x="99682" y="229942"/>
                  </a:cubicBezTo>
                  <a:lnTo>
                    <a:pt x="152022" y="238628"/>
                  </a:lnTo>
                  <a:cubicBezTo>
                    <a:pt x="153668" y="253959"/>
                    <a:pt x="159719" y="267995"/>
                    <a:pt x="168881" y="279432"/>
                  </a:cubicBezTo>
                  <a:lnTo>
                    <a:pt x="93792" y="348614"/>
                  </a:lnTo>
                  <a:cubicBezTo>
                    <a:pt x="84288" y="342473"/>
                    <a:pt x="72985" y="338912"/>
                    <a:pt x="60856" y="338912"/>
                  </a:cubicBezTo>
                  <a:cubicBezTo>
                    <a:pt x="27299" y="338912"/>
                    <a:pt x="0" y="366211"/>
                    <a:pt x="0" y="399777"/>
                  </a:cubicBezTo>
                  <a:cubicBezTo>
                    <a:pt x="0" y="433343"/>
                    <a:pt x="27299" y="460632"/>
                    <a:pt x="60865" y="460632"/>
                  </a:cubicBezTo>
                  <a:cubicBezTo>
                    <a:pt x="94431" y="460632"/>
                    <a:pt x="121729" y="433334"/>
                    <a:pt x="121729" y="399777"/>
                  </a:cubicBezTo>
                  <a:cubicBezTo>
                    <a:pt x="121729" y="388168"/>
                    <a:pt x="118456" y="377306"/>
                    <a:pt x="112791" y="368063"/>
                  </a:cubicBezTo>
                  <a:lnTo>
                    <a:pt x="189373" y="297514"/>
                  </a:lnTo>
                  <a:cubicBezTo>
                    <a:pt x="203014" y="305886"/>
                    <a:pt x="219055" y="310076"/>
                    <a:pt x="236022" y="308961"/>
                  </a:cubicBezTo>
                  <a:lnTo>
                    <a:pt x="241202" y="339047"/>
                  </a:lnTo>
                  <a:lnTo>
                    <a:pt x="240878" y="339047"/>
                  </a:lnTo>
                  <a:cubicBezTo>
                    <a:pt x="240878" y="339047"/>
                    <a:pt x="210881" y="364610"/>
                    <a:pt x="210881" y="385390"/>
                  </a:cubicBezTo>
                  <a:cubicBezTo>
                    <a:pt x="210881" y="413974"/>
                    <a:pt x="234143" y="437236"/>
                    <a:pt x="262728" y="437236"/>
                  </a:cubicBezTo>
                  <a:cubicBezTo>
                    <a:pt x="291312" y="437236"/>
                    <a:pt x="314574" y="413974"/>
                    <a:pt x="314574" y="385390"/>
                  </a:cubicBezTo>
                  <a:cubicBezTo>
                    <a:pt x="314574" y="358433"/>
                    <a:pt x="267592" y="333652"/>
                    <a:pt x="267592" y="333652"/>
                  </a:cubicBezTo>
                  <a:lnTo>
                    <a:pt x="267754" y="333652"/>
                  </a:lnTo>
                  <a:lnTo>
                    <a:pt x="262260" y="301785"/>
                  </a:lnTo>
                  <a:cubicBezTo>
                    <a:pt x="274552" y="296345"/>
                    <a:pt x="285216" y="287839"/>
                    <a:pt x="293245" y="277256"/>
                  </a:cubicBezTo>
                  <a:lnTo>
                    <a:pt x="358966" y="321747"/>
                  </a:lnTo>
                  <a:cubicBezTo>
                    <a:pt x="349192" y="354890"/>
                    <a:pt x="374269" y="388114"/>
                    <a:pt x="408698" y="388069"/>
                  </a:cubicBezTo>
                  <a:cubicBezTo>
                    <a:pt x="435700" y="388033"/>
                    <a:pt x="458413" y="366867"/>
                    <a:pt x="460257" y="339937"/>
                  </a:cubicBezTo>
                  <a:cubicBezTo>
                    <a:pt x="462316" y="309779"/>
                    <a:pt x="438362" y="284566"/>
                    <a:pt x="408627" y="284566"/>
                  </a:cubicBezTo>
                  <a:close/>
                  <a:moveTo>
                    <a:pt x="393062" y="26829"/>
                  </a:moveTo>
                  <a:cubicBezTo>
                    <a:pt x="415397" y="26829"/>
                    <a:pt x="433569" y="45001"/>
                    <a:pt x="433569" y="67337"/>
                  </a:cubicBezTo>
                  <a:cubicBezTo>
                    <a:pt x="433569" y="89672"/>
                    <a:pt x="415397" y="107853"/>
                    <a:pt x="393062" y="107853"/>
                  </a:cubicBezTo>
                  <a:cubicBezTo>
                    <a:pt x="370726" y="107853"/>
                    <a:pt x="352554" y="89681"/>
                    <a:pt x="352554" y="67337"/>
                  </a:cubicBezTo>
                  <a:cubicBezTo>
                    <a:pt x="352554" y="44992"/>
                    <a:pt x="370718" y="26829"/>
                    <a:pt x="393062" y="26829"/>
                  </a:cubicBezTo>
                  <a:close/>
                  <a:moveTo>
                    <a:pt x="127637" y="86507"/>
                  </a:moveTo>
                  <a:cubicBezTo>
                    <a:pt x="111191" y="86507"/>
                    <a:pt x="97802" y="73118"/>
                    <a:pt x="97802" y="56663"/>
                  </a:cubicBezTo>
                  <a:cubicBezTo>
                    <a:pt x="97802" y="40209"/>
                    <a:pt x="111182" y="26820"/>
                    <a:pt x="127637" y="26820"/>
                  </a:cubicBezTo>
                  <a:cubicBezTo>
                    <a:pt x="144092" y="26820"/>
                    <a:pt x="157471" y="40209"/>
                    <a:pt x="157471" y="56663"/>
                  </a:cubicBezTo>
                  <a:cubicBezTo>
                    <a:pt x="157471" y="73118"/>
                    <a:pt x="144092" y="86507"/>
                    <a:pt x="127637" y="86507"/>
                  </a:cubicBezTo>
                  <a:close/>
                  <a:moveTo>
                    <a:pt x="76789" y="212345"/>
                  </a:moveTo>
                  <a:cubicBezTo>
                    <a:pt x="74972" y="224205"/>
                    <a:pt x="64695" y="233323"/>
                    <a:pt x="52332" y="233323"/>
                  </a:cubicBezTo>
                  <a:cubicBezTo>
                    <a:pt x="38691" y="233323"/>
                    <a:pt x="27587" y="222227"/>
                    <a:pt x="27587" y="208578"/>
                  </a:cubicBezTo>
                  <a:cubicBezTo>
                    <a:pt x="27587" y="194928"/>
                    <a:pt x="38691" y="183833"/>
                    <a:pt x="52332" y="183833"/>
                  </a:cubicBezTo>
                  <a:cubicBezTo>
                    <a:pt x="67446" y="183833"/>
                    <a:pt x="79100" y="197356"/>
                    <a:pt x="76789" y="212345"/>
                  </a:cubicBezTo>
                  <a:close/>
                  <a:moveTo>
                    <a:pt x="60999" y="432551"/>
                  </a:moveTo>
                  <a:cubicBezTo>
                    <a:pt x="42476" y="432551"/>
                    <a:pt x="27407" y="417481"/>
                    <a:pt x="27407" y="398967"/>
                  </a:cubicBezTo>
                  <a:cubicBezTo>
                    <a:pt x="27407" y="380454"/>
                    <a:pt x="42486" y="365374"/>
                    <a:pt x="60999" y="365374"/>
                  </a:cubicBezTo>
                  <a:cubicBezTo>
                    <a:pt x="79514" y="365374"/>
                    <a:pt x="94593" y="380327"/>
                    <a:pt x="94593" y="398967"/>
                  </a:cubicBezTo>
                  <a:cubicBezTo>
                    <a:pt x="94593" y="417490"/>
                    <a:pt x="79522" y="432551"/>
                    <a:pt x="60999" y="432551"/>
                  </a:cubicBezTo>
                  <a:close/>
                  <a:moveTo>
                    <a:pt x="262710" y="360672"/>
                  </a:moveTo>
                  <a:cubicBezTo>
                    <a:pt x="276350" y="360672"/>
                    <a:pt x="287455" y="371768"/>
                    <a:pt x="287455" y="385417"/>
                  </a:cubicBezTo>
                  <a:cubicBezTo>
                    <a:pt x="287455" y="399066"/>
                    <a:pt x="276350" y="410162"/>
                    <a:pt x="262710" y="410162"/>
                  </a:cubicBezTo>
                  <a:cubicBezTo>
                    <a:pt x="249069" y="410162"/>
                    <a:pt x="237964" y="399057"/>
                    <a:pt x="237964" y="385417"/>
                  </a:cubicBezTo>
                  <a:cubicBezTo>
                    <a:pt x="237964" y="371777"/>
                    <a:pt x="249069" y="360672"/>
                    <a:pt x="262710" y="360672"/>
                  </a:cubicBezTo>
                  <a:close/>
                  <a:moveTo>
                    <a:pt x="230295" y="281473"/>
                  </a:moveTo>
                  <a:cubicBezTo>
                    <a:pt x="201728" y="281473"/>
                    <a:pt x="178575" y="258320"/>
                    <a:pt x="178575" y="229753"/>
                  </a:cubicBezTo>
                  <a:cubicBezTo>
                    <a:pt x="178575" y="201186"/>
                    <a:pt x="201728" y="178033"/>
                    <a:pt x="230295" y="178033"/>
                  </a:cubicBezTo>
                  <a:cubicBezTo>
                    <a:pt x="258861" y="178033"/>
                    <a:pt x="282015" y="201186"/>
                    <a:pt x="282015" y="229753"/>
                  </a:cubicBezTo>
                  <a:cubicBezTo>
                    <a:pt x="282015" y="258320"/>
                    <a:pt x="258861" y="281473"/>
                    <a:pt x="230295" y="281473"/>
                  </a:cubicBezTo>
                  <a:close/>
                  <a:moveTo>
                    <a:pt x="408680" y="361220"/>
                  </a:moveTo>
                  <a:cubicBezTo>
                    <a:pt x="395013" y="361220"/>
                    <a:pt x="383926" y="350134"/>
                    <a:pt x="383926" y="336466"/>
                  </a:cubicBezTo>
                  <a:cubicBezTo>
                    <a:pt x="383926" y="322799"/>
                    <a:pt x="395013" y="311712"/>
                    <a:pt x="408680" y="311712"/>
                  </a:cubicBezTo>
                  <a:cubicBezTo>
                    <a:pt x="422348" y="311712"/>
                    <a:pt x="433435" y="322799"/>
                    <a:pt x="433435" y="336466"/>
                  </a:cubicBezTo>
                  <a:cubicBezTo>
                    <a:pt x="433435" y="350134"/>
                    <a:pt x="422348" y="361220"/>
                    <a:pt x="408680" y="361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213;p47">
              <a:extLst>
                <a:ext uri="{FF2B5EF4-FFF2-40B4-BE49-F238E27FC236}">
                  <a16:creationId xmlns:a16="http://schemas.microsoft.com/office/drawing/2014/main" id="{2B51CBEC-6FF8-B4CB-6326-D908D3C0D905}"/>
                </a:ext>
              </a:extLst>
            </p:cNvPr>
            <p:cNvSpPr/>
            <p:nvPr/>
          </p:nvSpPr>
          <p:spPr>
            <a:xfrm>
              <a:off x="8046691" y="3949733"/>
              <a:ext cx="36128" cy="36137"/>
            </a:xfrm>
            <a:custGeom>
              <a:avLst/>
              <a:gdLst/>
              <a:ahLst/>
              <a:cxnLst/>
              <a:rect l="l" t="t" r="r" b="b"/>
              <a:pathLst>
                <a:path w="36128" h="36137" extrusionOk="0">
                  <a:moveTo>
                    <a:pt x="18065" y="0"/>
                  </a:moveTo>
                  <a:cubicBezTo>
                    <a:pt x="8084" y="0"/>
                    <a:pt x="0" y="8093"/>
                    <a:pt x="0" y="18064"/>
                  </a:cubicBezTo>
                  <a:cubicBezTo>
                    <a:pt x="0" y="28036"/>
                    <a:pt x="8093" y="36137"/>
                    <a:pt x="18065" y="36137"/>
                  </a:cubicBezTo>
                  <a:cubicBezTo>
                    <a:pt x="28036" y="36137"/>
                    <a:pt x="36129" y="28045"/>
                    <a:pt x="36129" y="18064"/>
                  </a:cubicBezTo>
                  <a:cubicBezTo>
                    <a:pt x="36129" y="8084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14;p47">
              <a:extLst>
                <a:ext uri="{FF2B5EF4-FFF2-40B4-BE49-F238E27FC236}">
                  <a16:creationId xmlns:a16="http://schemas.microsoft.com/office/drawing/2014/main" id="{853FE5D9-0665-FFE6-3089-1294C3ACC9DF}"/>
                </a:ext>
              </a:extLst>
            </p:cNvPr>
            <p:cNvSpPr/>
            <p:nvPr/>
          </p:nvSpPr>
          <p:spPr>
            <a:xfrm>
              <a:off x="7877405" y="4118956"/>
              <a:ext cx="36128" cy="36128"/>
            </a:xfrm>
            <a:custGeom>
              <a:avLst/>
              <a:gdLst/>
              <a:ahLst/>
              <a:cxnLst/>
              <a:rect l="l" t="t" r="r" b="b"/>
              <a:pathLst>
                <a:path w="36128" h="36128" extrusionOk="0">
                  <a:moveTo>
                    <a:pt x="18065" y="0"/>
                  </a:moveTo>
                  <a:cubicBezTo>
                    <a:pt x="8093" y="0"/>
                    <a:pt x="0" y="8084"/>
                    <a:pt x="0" y="18064"/>
                  </a:cubicBezTo>
                  <a:cubicBezTo>
                    <a:pt x="0" y="28045"/>
                    <a:pt x="8093" y="36128"/>
                    <a:pt x="18065" y="36128"/>
                  </a:cubicBezTo>
                  <a:cubicBezTo>
                    <a:pt x="28036" y="36128"/>
                    <a:pt x="36129" y="28036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215;p47">
              <a:extLst>
                <a:ext uri="{FF2B5EF4-FFF2-40B4-BE49-F238E27FC236}">
                  <a16:creationId xmlns:a16="http://schemas.microsoft.com/office/drawing/2014/main" id="{B82CAE38-B3B8-57B8-A735-B5530D365860}"/>
                </a:ext>
              </a:extLst>
            </p:cNvPr>
            <p:cNvSpPr/>
            <p:nvPr/>
          </p:nvSpPr>
          <p:spPr>
            <a:xfrm>
              <a:off x="7948575" y="3781166"/>
              <a:ext cx="27100" cy="27100"/>
            </a:xfrm>
            <a:custGeom>
              <a:avLst/>
              <a:gdLst/>
              <a:ahLst/>
              <a:cxnLst/>
              <a:rect l="l" t="t" r="r" b="b"/>
              <a:pathLst>
                <a:path w="27100" h="27100" extrusionOk="0">
                  <a:moveTo>
                    <a:pt x="13550" y="0"/>
                  </a:moveTo>
                  <a:cubicBezTo>
                    <a:pt x="6060" y="0"/>
                    <a:pt x="0" y="6069"/>
                    <a:pt x="0" y="13550"/>
                  </a:cubicBezTo>
                  <a:cubicBezTo>
                    <a:pt x="0" y="21031"/>
                    <a:pt x="6060" y="27101"/>
                    <a:pt x="13550" y="27101"/>
                  </a:cubicBezTo>
                  <a:cubicBezTo>
                    <a:pt x="21040" y="27101"/>
                    <a:pt x="27101" y="21031"/>
                    <a:pt x="27101" y="13550"/>
                  </a:cubicBezTo>
                  <a:cubicBezTo>
                    <a:pt x="27101" y="6069"/>
                    <a:pt x="21031" y="0"/>
                    <a:pt x="1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216;p47">
              <a:extLst>
                <a:ext uri="{FF2B5EF4-FFF2-40B4-BE49-F238E27FC236}">
                  <a16:creationId xmlns:a16="http://schemas.microsoft.com/office/drawing/2014/main" id="{67AAED0B-C8C1-244C-E400-4B296A33B558}"/>
                </a:ext>
              </a:extLst>
            </p:cNvPr>
            <p:cNvSpPr/>
            <p:nvPr/>
          </p:nvSpPr>
          <p:spPr>
            <a:xfrm>
              <a:off x="8209477" y="3787325"/>
              <a:ext cx="36128" cy="36128"/>
            </a:xfrm>
            <a:custGeom>
              <a:avLst/>
              <a:gdLst/>
              <a:ahLst/>
              <a:cxnLst/>
              <a:rect l="l" t="t" r="r" b="b"/>
              <a:pathLst>
                <a:path w="36128" h="36128" extrusionOk="0">
                  <a:moveTo>
                    <a:pt x="18065" y="0"/>
                  </a:moveTo>
                  <a:cubicBezTo>
                    <a:pt x="8075" y="0"/>
                    <a:pt x="0" y="8093"/>
                    <a:pt x="0" y="18064"/>
                  </a:cubicBezTo>
                  <a:cubicBezTo>
                    <a:pt x="0" y="28036"/>
                    <a:pt x="8084" y="36128"/>
                    <a:pt x="18065" y="36128"/>
                  </a:cubicBezTo>
                  <a:cubicBezTo>
                    <a:pt x="28045" y="36128"/>
                    <a:pt x="36129" y="28045"/>
                    <a:pt x="36129" y="18064"/>
                  </a:cubicBezTo>
                  <a:cubicBezTo>
                    <a:pt x="36129" y="8093"/>
                    <a:pt x="28036" y="0"/>
                    <a:pt x="18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788;p72">
            <a:extLst>
              <a:ext uri="{FF2B5EF4-FFF2-40B4-BE49-F238E27FC236}">
                <a16:creationId xmlns:a16="http://schemas.microsoft.com/office/drawing/2014/main" id="{E2F0C30E-19CF-4D8D-6AEE-026E380BC88C}"/>
              </a:ext>
            </a:extLst>
          </p:cNvPr>
          <p:cNvGrpSpPr/>
          <p:nvPr/>
        </p:nvGrpSpPr>
        <p:grpSpPr>
          <a:xfrm>
            <a:off x="6328318" y="1867791"/>
            <a:ext cx="458824" cy="460366"/>
            <a:chOff x="7962121" y="2998661"/>
            <a:chExt cx="458824" cy="460366"/>
          </a:xfrm>
        </p:grpSpPr>
        <p:sp>
          <p:nvSpPr>
            <p:cNvPr id="16" name="Google Shape;1789;p72">
              <a:extLst>
                <a:ext uri="{FF2B5EF4-FFF2-40B4-BE49-F238E27FC236}">
                  <a16:creationId xmlns:a16="http://schemas.microsoft.com/office/drawing/2014/main" id="{DFFC2AAD-F6ED-9003-582B-9AE6048E2127}"/>
                </a:ext>
              </a:extLst>
            </p:cNvPr>
            <p:cNvSpPr/>
            <p:nvPr/>
          </p:nvSpPr>
          <p:spPr>
            <a:xfrm>
              <a:off x="7962121" y="2998661"/>
              <a:ext cx="458824" cy="460366"/>
            </a:xfrm>
            <a:custGeom>
              <a:avLst/>
              <a:gdLst/>
              <a:ahLst/>
              <a:cxnLst/>
              <a:rect l="l" t="t" r="r" b="b"/>
              <a:pathLst>
                <a:path w="458824" h="460366" extrusionOk="0">
                  <a:moveTo>
                    <a:pt x="419069" y="39667"/>
                  </a:moveTo>
                  <a:cubicBezTo>
                    <a:pt x="366189" y="-13222"/>
                    <a:pt x="280121" y="-13222"/>
                    <a:pt x="227241" y="39667"/>
                  </a:cubicBezTo>
                  <a:cubicBezTo>
                    <a:pt x="176852" y="90056"/>
                    <a:pt x="175008" y="168841"/>
                    <a:pt x="218078" y="221379"/>
                  </a:cubicBezTo>
                  <a:lnTo>
                    <a:pt x="201939" y="237519"/>
                  </a:lnTo>
                  <a:cubicBezTo>
                    <a:pt x="185268" y="229346"/>
                    <a:pt x="164003" y="231837"/>
                    <a:pt x="149589" y="246250"/>
                  </a:cubicBezTo>
                  <a:lnTo>
                    <a:pt x="13347" y="382492"/>
                  </a:lnTo>
                  <a:cubicBezTo>
                    <a:pt x="-4448" y="400287"/>
                    <a:pt x="-4448" y="429231"/>
                    <a:pt x="13338" y="447025"/>
                  </a:cubicBezTo>
                  <a:cubicBezTo>
                    <a:pt x="31142" y="464811"/>
                    <a:pt x="60068" y="464820"/>
                    <a:pt x="77871" y="447016"/>
                  </a:cubicBezTo>
                  <a:lnTo>
                    <a:pt x="214113" y="310775"/>
                  </a:lnTo>
                  <a:cubicBezTo>
                    <a:pt x="228986" y="295902"/>
                    <a:pt x="231350" y="273468"/>
                    <a:pt x="221720" y="256285"/>
                  </a:cubicBezTo>
                  <a:lnTo>
                    <a:pt x="237348" y="240658"/>
                  </a:lnTo>
                  <a:cubicBezTo>
                    <a:pt x="290695" y="284285"/>
                    <a:pt x="369516" y="281039"/>
                    <a:pt x="419060" y="231495"/>
                  </a:cubicBezTo>
                  <a:cubicBezTo>
                    <a:pt x="472084" y="178471"/>
                    <a:pt x="472075" y="92682"/>
                    <a:pt x="419060" y="39667"/>
                  </a:cubicBezTo>
                  <a:close/>
                  <a:moveTo>
                    <a:pt x="58593" y="427747"/>
                  </a:moveTo>
                  <a:cubicBezTo>
                    <a:pt x="51436" y="434905"/>
                    <a:pt x="39783" y="434905"/>
                    <a:pt x="32616" y="427747"/>
                  </a:cubicBezTo>
                  <a:cubicBezTo>
                    <a:pt x="25468" y="420599"/>
                    <a:pt x="25468" y="408946"/>
                    <a:pt x="32616" y="401770"/>
                  </a:cubicBezTo>
                  <a:lnTo>
                    <a:pt x="44287" y="390099"/>
                  </a:lnTo>
                  <a:lnTo>
                    <a:pt x="70265" y="416067"/>
                  </a:lnTo>
                  <a:lnTo>
                    <a:pt x="58584" y="427747"/>
                  </a:lnTo>
                  <a:close/>
                  <a:moveTo>
                    <a:pt x="89551" y="396798"/>
                  </a:moveTo>
                  <a:lnTo>
                    <a:pt x="63584" y="370830"/>
                  </a:lnTo>
                  <a:lnTo>
                    <a:pt x="137918" y="296496"/>
                  </a:lnTo>
                  <a:lnTo>
                    <a:pt x="163886" y="322464"/>
                  </a:lnTo>
                  <a:lnTo>
                    <a:pt x="89551" y="396798"/>
                  </a:lnTo>
                  <a:close/>
                  <a:moveTo>
                    <a:pt x="194835" y="291514"/>
                  </a:moveTo>
                  <a:lnTo>
                    <a:pt x="183155" y="303195"/>
                  </a:lnTo>
                  <a:lnTo>
                    <a:pt x="157187" y="277227"/>
                  </a:lnTo>
                  <a:lnTo>
                    <a:pt x="168867" y="265546"/>
                  </a:lnTo>
                  <a:cubicBezTo>
                    <a:pt x="176015" y="258398"/>
                    <a:pt x="187660" y="258335"/>
                    <a:pt x="194844" y="265537"/>
                  </a:cubicBezTo>
                  <a:cubicBezTo>
                    <a:pt x="202019" y="272713"/>
                    <a:pt x="202019" y="284330"/>
                    <a:pt x="194835" y="291514"/>
                  </a:cubicBezTo>
                  <a:close/>
                  <a:moveTo>
                    <a:pt x="399800" y="212226"/>
                  </a:moveTo>
                  <a:cubicBezTo>
                    <a:pt x="357539" y="254487"/>
                    <a:pt x="288780" y="254487"/>
                    <a:pt x="246519" y="212226"/>
                  </a:cubicBezTo>
                  <a:cubicBezTo>
                    <a:pt x="204249" y="169938"/>
                    <a:pt x="204078" y="101404"/>
                    <a:pt x="246519" y="58945"/>
                  </a:cubicBezTo>
                  <a:cubicBezTo>
                    <a:pt x="288762" y="16702"/>
                    <a:pt x="357539" y="16684"/>
                    <a:pt x="399800" y="58945"/>
                  </a:cubicBezTo>
                  <a:cubicBezTo>
                    <a:pt x="441989" y="101152"/>
                    <a:pt x="442331" y="169695"/>
                    <a:pt x="399800" y="2122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90;p72">
              <a:extLst>
                <a:ext uri="{FF2B5EF4-FFF2-40B4-BE49-F238E27FC236}">
                  <a16:creationId xmlns:a16="http://schemas.microsoft.com/office/drawing/2014/main" id="{BC695D15-93A8-B308-684E-020D915B0EA3}"/>
                </a:ext>
              </a:extLst>
            </p:cNvPr>
            <p:cNvSpPr/>
            <p:nvPr/>
          </p:nvSpPr>
          <p:spPr>
            <a:xfrm>
              <a:off x="8199442" y="3048417"/>
              <a:ext cx="171653" cy="171660"/>
            </a:xfrm>
            <a:custGeom>
              <a:avLst/>
              <a:gdLst/>
              <a:ahLst/>
              <a:cxnLst/>
              <a:rect l="l" t="t" r="r" b="b"/>
              <a:pathLst>
                <a:path w="171653" h="171660" extrusionOk="0">
                  <a:moveTo>
                    <a:pt x="146546" y="25114"/>
                  </a:moveTo>
                  <a:cubicBezTo>
                    <a:pt x="113070" y="-8371"/>
                    <a:pt x="58590" y="-8371"/>
                    <a:pt x="25114" y="25114"/>
                  </a:cubicBezTo>
                  <a:cubicBezTo>
                    <a:pt x="-8371" y="58599"/>
                    <a:pt x="-8371" y="113070"/>
                    <a:pt x="25114" y="146546"/>
                  </a:cubicBezTo>
                  <a:cubicBezTo>
                    <a:pt x="58689" y="180121"/>
                    <a:pt x="113151" y="179941"/>
                    <a:pt x="146546" y="146546"/>
                  </a:cubicBezTo>
                  <a:cubicBezTo>
                    <a:pt x="180022" y="113061"/>
                    <a:pt x="180022" y="58590"/>
                    <a:pt x="146546" y="25114"/>
                  </a:cubicBezTo>
                  <a:close/>
                  <a:moveTo>
                    <a:pt x="127268" y="127277"/>
                  </a:moveTo>
                  <a:cubicBezTo>
                    <a:pt x="104420" y="150125"/>
                    <a:pt x="67240" y="150125"/>
                    <a:pt x="44383" y="127277"/>
                  </a:cubicBezTo>
                  <a:cubicBezTo>
                    <a:pt x="21535" y="104420"/>
                    <a:pt x="21535" y="67249"/>
                    <a:pt x="44383" y="44392"/>
                  </a:cubicBezTo>
                  <a:cubicBezTo>
                    <a:pt x="67240" y="21562"/>
                    <a:pt x="104402" y="21544"/>
                    <a:pt x="127268" y="44392"/>
                  </a:cubicBezTo>
                  <a:cubicBezTo>
                    <a:pt x="150116" y="67249"/>
                    <a:pt x="150116" y="104429"/>
                    <a:pt x="127268" y="127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F4DA6CB2-A742-A58B-B84E-855988BA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18BB7865-33B8-8357-919E-6E654E30B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 b="0" dirty="0"/>
              <a:t>Demo técnica</a:t>
            </a:r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D196DAA2-E060-3132-22BF-C58E3C0DCD0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7350" y="1272000"/>
            <a:ext cx="1139330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21F0A1CB-C94B-4FD1-50EC-B23901B8FCF8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39E130C1-5E11-3A92-2A6A-3C6DD832FF4D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55A6AC0F-EF00-BEC1-B022-9F3F332D98D0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99009CE6-E1A3-F23B-B47D-C4A8A5D552C1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B7ADF0B3-4C4B-C310-A0BB-A058384323A2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B0958470-3871-EBF9-CC24-E68413765587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1161C352-10BC-1EEC-72FE-C8C1F2575DE4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B9AC1F4D-F9FD-B189-DA0D-96B5AF007770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84435E3C-574B-219B-1BE8-34F13B62A5BE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3F5D46C2-2D81-FB5C-0890-888B92B8344F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2510496A-28E3-A7E1-2A3F-A0A83C567EC5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BBCF39AC-3265-16B9-C541-97AF9C080686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0358FDB7-3FA2-45AC-B3EB-CB40BA9C943B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1B5EA9E2-9491-3650-A22F-25F573230F1D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6F395AB4-BFF2-0013-22F0-707E68E4B18B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8190E8BD-67E6-6081-F2CC-3A7B85B2D2C7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72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mostrará:</a:t>
            </a:r>
            <a:endParaRPr sz="30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2" name="Google Shape;1242;p48"/>
          <p:cNvSpPr txBox="1">
            <a:spLocks noGrp="1"/>
          </p:cNvSpPr>
          <p:nvPr>
            <p:ph type="subTitle" idx="1"/>
          </p:nvPr>
        </p:nvSpPr>
        <p:spPr>
          <a:xfrm>
            <a:off x="1783875" y="1808901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médico</a:t>
            </a:r>
            <a:r>
              <a:rPr lang="en-US" dirty="0"/>
              <a:t>, </a:t>
            </a:r>
            <a:r>
              <a:rPr lang="en-US" dirty="0" err="1"/>
              <a:t>recepcionista</a:t>
            </a:r>
            <a:r>
              <a:rPr lang="en-US" dirty="0"/>
              <a:t> y </a:t>
            </a:r>
            <a:r>
              <a:rPr lang="en-US" dirty="0" err="1"/>
              <a:t>administrador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243" name="Google Shape;1243;p48"/>
          <p:cNvSpPr txBox="1">
            <a:spLocks noGrp="1"/>
          </p:cNvSpPr>
          <p:nvPr>
            <p:ph type="subTitle" idx="2"/>
          </p:nvPr>
        </p:nvSpPr>
        <p:spPr>
          <a:xfrm>
            <a:off x="4438616" y="1808901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Diferencias</a:t>
            </a:r>
            <a:r>
              <a:rPr lang="en-US" dirty="0"/>
              <a:t> entre </a:t>
            </a:r>
            <a:r>
              <a:rPr lang="en-US" dirty="0" err="1"/>
              <a:t>paneles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244" name="Google Shape;1244;p48"/>
          <p:cNvSpPr txBox="1">
            <a:spLocks noGrp="1"/>
          </p:cNvSpPr>
          <p:nvPr>
            <p:ph type="subTitle" idx="3"/>
          </p:nvPr>
        </p:nvSpPr>
        <p:spPr>
          <a:xfrm>
            <a:off x="1783875" y="1508427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1245" name="Google Shape;1245;p48"/>
          <p:cNvSpPr txBox="1">
            <a:spLocks noGrp="1"/>
          </p:cNvSpPr>
          <p:nvPr>
            <p:ph type="subTitle" idx="4"/>
          </p:nvPr>
        </p:nvSpPr>
        <p:spPr>
          <a:xfrm>
            <a:off x="4438619" y="1508427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Paneles</a:t>
            </a:r>
            <a:endParaRPr dirty="0"/>
          </a:p>
        </p:txBody>
      </p:sp>
      <p:sp>
        <p:nvSpPr>
          <p:cNvPr id="1248" name="Google Shape;1248;p48"/>
          <p:cNvSpPr txBox="1">
            <a:spLocks noGrp="1"/>
          </p:cNvSpPr>
          <p:nvPr>
            <p:ph type="subTitle" idx="7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Inserción y consulta de citas y pacientes.</a:t>
            </a:r>
            <a:endParaRPr dirty="0"/>
          </a:p>
        </p:txBody>
      </p:sp>
      <p:sp>
        <p:nvSpPr>
          <p:cNvPr id="1249" name="Google Shape;1249;p48"/>
          <p:cNvSpPr txBox="1">
            <a:spLocks noGrp="1"/>
          </p:cNvSpPr>
          <p:nvPr>
            <p:ph type="subTitle" idx="8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 servidor Ubuntu local y base de datos MongoDB.</a:t>
            </a:r>
            <a:endParaRPr dirty="0"/>
          </a:p>
        </p:txBody>
      </p:sp>
      <p:sp>
        <p:nvSpPr>
          <p:cNvPr id="1250" name="Google Shape;1250;p48"/>
          <p:cNvSpPr txBox="1">
            <a:spLocks noGrp="1"/>
          </p:cNvSpPr>
          <p:nvPr>
            <p:ph type="subTitle" idx="9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Consultas</a:t>
            </a:r>
            <a:endParaRPr dirty="0"/>
          </a:p>
        </p:txBody>
      </p:sp>
      <p:sp>
        <p:nvSpPr>
          <p:cNvPr id="1251" name="Google Shape;1251;p48"/>
          <p:cNvSpPr txBox="1">
            <a:spLocks noGrp="1"/>
          </p:cNvSpPr>
          <p:nvPr>
            <p:ph type="subTitle" idx="13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Integración</a:t>
            </a:r>
            <a:endParaRPr dirty="0"/>
          </a:p>
        </p:txBody>
      </p:sp>
      <p:sp>
        <p:nvSpPr>
          <p:cNvPr id="1252" name="Google Shape;1252;p48"/>
          <p:cNvSpPr txBox="1">
            <a:spLocks noGrp="1"/>
          </p:cNvSpPr>
          <p:nvPr>
            <p:ph type="subTitle" idx="14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 Windows Server </a:t>
            </a:r>
            <a:r>
              <a:rPr lang="en-US" dirty="0" err="1"/>
              <a:t>redirigiendo</a:t>
            </a:r>
            <a:r>
              <a:rPr lang="en-US" dirty="0"/>
              <a:t> </a:t>
            </a:r>
            <a:r>
              <a:rPr lang="en-US" dirty="0" err="1"/>
              <a:t>automáticamente</a:t>
            </a:r>
            <a:r>
              <a:rPr lang="en-US" dirty="0"/>
              <a:t> a la </a:t>
            </a:r>
            <a:r>
              <a:rPr lang="en-US" dirty="0" err="1"/>
              <a:t>plataforma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253" name="Google Shape;1253;p48"/>
          <p:cNvSpPr txBox="1">
            <a:spLocks noGrp="1"/>
          </p:cNvSpPr>
          <p:nvPr>
            <p:ph type="subTitle" idx="15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GPO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0583C31-9545-3232-90C5-BA9B5F615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969" y="-59412"/>
            <a:ext cx="2164569" cy="1088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73C58415-0AFA-307E-F71C-C3897225F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639A5B81-2E8A-5AE7-7DB4-E3E7FC377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 b="0" dirty="0"/>
              <a:t>Trabajos futuros y conclusión</a:t>
            </a:r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259C76AD-C15A-40F6-0FD8-C2815F1E058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7350" y="1272000"/>
            <a:ext cx="1139330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ADC73024-C4CD-6640-FDF3-B1752104CDE6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07A3E320-D757-CDDE-4F21-C28524C5CC30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AD3801AC-AF4C-C115-AB7C-F99E58EF28CC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57781D95-8DB3-0525-D1A6-3806B6977A2E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E9BFF86F-9B0D-2F6D-E050-71FF9A33E3E4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8A053C21-5ECD-77E2-FC50-6993B18552EB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3C4315BD-3CE8-36D1-C4A6-9B1D0283CA7E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55DCF11A-D6AA-7FAC-0359-513118E14A63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7EE01C77-1181-7942-C496-C0AECBCDAB38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BB09BCA1-5AC8-6887-1534-73C532983749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6E9A877C-4525-F334-B20C-882D08CA673C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B0AB3B86-4F3D-1BB5-ADDE-9ED8B044EE56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BA23099B-C8F3-5D59-CFEF-04CBBCC28C3A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5F598F5A-66F3-0A8B-1E73-F4408B94E744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65BF247E-70CF-9DA5-47C5-7B4B8AEE669A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901727C8-FF99-A98E-E817-B127881AF380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38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Futuro de K-Salud</a:t>
            </a:r>
            <a:endParaRPr dirty="0"/>
          </a:p>
        </p:txBody>
      </p:sp>
      <p:sp>
        <p:nvSpPr>
          <p:cNvPr id="1167" name="Google Shape;1167;p46"/>
          <p:cNvSpPr txBox="1">
            <a:spLocks noGrp="1"/>
          </p:cNvSpPr>
          <p:nvPr>
            <p:ph type="subTitle" idx="1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Sistema interno de comunicación.</a:t>
            </a:r>
            <a:endParaRPr dirty="0"/>
          </a:p>
        </p:txBody>
      </p:sp>
      <p:sp>
        <p:nvSpPr>
          <p:cNvPr id="1168" name="Google Shape;1168;p46"/>
          <p:cNvSpPr txBox="1">
            <a:spLocks noGrp="1"/>
          </p:cNvSpPr>
          <p:nvPr>
            <p:ph type="subTitle" idx="2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Realización de backups periódicos.</a:t>
            </a:r>
            <a:endParaRPr dirty="0"/>
          </a:p>
        </p:txBody>
      </p:sp>
      <p:sp>
        <p:nvSpPr>
          <p:cNvPr id="1169" name="Google Shape;1169;p46"/>
          <p:cNvSpPr txBox="1">
            <a:spLocks noGrp="1"/>
          </p:cNvSpPr>
          <p:nvPr>
            <p:ph type="subTitle" idx="3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Comunicación</a:t>
            </a:r>
            <a:endParaRPr dirty="0"/>
          </a:p>
        </p:txBody>
      </p:sp>
      <p:sp>
        <p:nvSpPr>
          <p:cNvPr id="1170" name="Google Shape;1170;p46"/>
          <p:cNvSpPr txBox="1">
            <a:spLocks noGrp="1"/>
          </p:cNvSpPr>
          <p:nvPr>
            <p:ph type="subTitle" idx="4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</a:t>
            </a:r>
            <a:endParaRPr dirty="0"/>
          </a:p>
        </p:txBody>
      </p:sp>
      <p:sp>
        <p:nvSpPr>
          <p:cNvPr id="1171" name="Google Shape;1171;p46"/>
          <p:cNvSpPr txBox="1">
            <a:spLocks noGrp="1"/>
          </p:cNvSpPr>
          <p:nvPr>
            <p:ph type="subTitle" idx="5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Posibilidad de apertura de portal para clientes.</a:t>
            </a:r>
            <a:endParaRPr dirty="0"/>
          </a:p>
        </p:txBody>
      </p:sp>
      <p:sp>
        <p:nvSpPr>
          <p:cNvPr id="1172" name="Google Shape;1172;p46"/>
          <p:cNvSpPr txBox="1">
            <a:spLocks noGrp="1"/>
          </p:cNvSpPr>
          <p:nvPr>
            <p:ph type="subTitle" idx="6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Aplicación</a:t>
            </a:r>
            <a:endParaRPr dirty="0"/>
          </a:p>
        </p:txBody>
      </p:sp>
      <p:sp>
        <p:nvSpPr>
          <p:cNvPr id="1173" name="Google Shape;1173;p46"/>
          <p:cNvSpPr/>
          <p:nvPr/>
        </p:nvSpPr>
        <p:spPr>
          <a:xfrm>
            <a:off x="908527" y="1590950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4" name="Google Shape;1174;p46"/>
          <p:cNvSpPr/>
          <p:nvPr/>
        </p:nvSpPr>
        <p:spPr>
          <a:xfrm>
            <a:off x="3483889" y="1590950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75" name="Google Shape;1175;p46"/>
          <p:cNvSpPr/>
          <p:nvPr/>
        </p:nvSpPr>
        <p:spPr>
          <a:xfrm>
            <a:off x="6059264" y="1590950"/>
            <a:ext cx="879000" cy="8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184" name="Google Shape;1184;p46"/>
          <p:cNvGrpSpPr/>
          <p:nvPr/>
        </p:nvGrpSpPr>
        <p:grpSpPr>
          <a:xfrm>
            <a:off x="6369763" y="1797977"/>
            <a:ext cx="258043" cy="460382"/>
            <a:chOff x="5712706" y="1559459"/>
            <a:chExt cx="258069" cy="460382"/>
          </a:xfrm>
        </p:grpSpPr>
        <p:sp>
          <p:nvSpPr>
            <p:cNvPr id="1185" name="Google Shape;1185;p46"/>
            <p:cNvSpPr/>
            <p:nvPr/>
          </p:nvSpPr>
          <p:spPr>
            <a:xfrm>
              <a:off x="5712706" y="1559459"/>
              <a:ext cx="258069" cy="460382"/>
            </a:xfrm>
            <a:custGeom>
              <a:avLst/>
              <a:gdLst/>
              <a:ahLst/>
              <a:cxnLst/>
              <a:rect l="l" t="t" r="r" b="b"/>
              <a:pathLst>
                <a:path w="258069" h="460382" extrusionOk="0">
                  <a:moveTo>
                    <a:pt x="223245" y="0"/>
                  </a:moveTo>
                  <a:lnTo>
                    <a:pt x="34825" y="0"/>
                  </a:lnTo>
                  <a:cubicBezTo>
                    <a:pt x="15591" y="0"/>
                    <a:pt x="0" y="15592"/>
                    <a:pt x="0" y="34825"/>
                  </a:cubicBezTo>
                  <a:lnTo>
                    <a:pt x="0" y="425558"/>
                  </a:lnTo>
                  <a:cubicBezTo>
                    <a:pt x="0" y="444791"/>
                    <a:pt x="15591" y="460382"/>
                    <a:pt x="34825" y="460382"/>
                  </a:cubicBezTo>
                  <a:lnTo>
                    <a:pt x="223245" y="460382"/>
                  </a:lnTo>
                  <a:cubicBezTo>
                    <a:pt x="242478" y="460382"/>
                    <a:pt x="258070" y="444791"/>
                    <a:pt x="258070" y="425558"/>
                  </a:cubicBezTo>
                  <a:lnTo>
                    <a:pt x="258070" y="34825"/>
                  </a:lnTo>
                  <a:cubicBezTo>
                    <a:pt x="258070" y="15592"/>
                    <a:pt x="242478" y="0"/>
                    <a:pt x="223245" y="0"/>
                  </a:cubicBezTo>
                  <a:close/>
                  <a:moveTo>
                    <a:pt x="34537" y="26975"/>
                  </a:moveTo>
                  <a:lnTo>
                    <a:pt x="222643" y="26975"/>
                  </a:lnTo>
                  <a:cubicBezTo>
                    <a:pt x="226797" y="26975"/>
                    <a:pt x="230196" y="30374"/>
                    <a:pt x="230196" y="34528"/>
                  </a:cubicBezTo>
                  <a:lnTo>
                    <a:pt x="230196" y="67438"/>
                  </a:lnTo>
                  <a:lnTo>
                    <a:pt x="26984" y="67438"/>
                  </a:lnTo>
                  <a:lnTo>
                    <a:pt x="26984" y="34528"/>
                  </a:lnTo>
                  <a:cubicBezTo>
                    <a:pt x="26984" y="30374"/>
                    <a:pt x="30383" y="26975"/>
                    <a:pt x="34537" y="26975"/>
                  </a:cubicBezTo>
                  <a:close/>
                  <a:moveTo>
                    <a:pt x="230196" y="425306"/>
                  </a:moveTo>
                  <a:cubicBezTo>
                    <a:pt x="230196" y="429271"/>
                    <a:pt x="226968" y="432499"/>
                    <a:pt x="223002" y="432499"/>
                  </a:cubicBezTo>
                  <a:lnTo>
                    <a:pt x="34537" y="432499"/>
                  </a:lnTo>
                  <a:cubicBezTo>
                    <a:pt x="30383" y="432499"/>
                    <a:pt x="26984" y="429100"/>
                    <a:pt x="26984" y="424946"/>
                  </a:cubicBezTo>
                  <a:lnTo>
                    <a:pt x="26984" y="392936"/>
                  </a:lnTo>
                  <a:lnTo>
                    <a:pt x="230196" y="392936"/>
                  </a:lnTo>
                  <a:lnTo>
                    <a:pt x="230196" y="425306"/>
                  </a:lnTo>
                  <a:lnTo>
                    <a:pt x="230196" y="425306"/>
                  </a:lnTo>
                  <a:close/>
                  <a:moveTo>
                    <a:pt x="230196" y="365062"/>
                  </a:moveTo>
                  <a:lnTo>
                    <a:pt x="26984" y="365062"/>
                  </a:lnTo>
                  <a:lnTo>
                    <a:pt x="26984" y="94413"/>
                  </a:lnTo>
                  <a:lnTo>
                    <a:pt x="230196" y="94413"/>
                  </a:lnTo>
                  <a:lnTo>
                    <a:pt x="230196" y="365062"/>
                  </a:lnTo>
                  <a:lnTo>
                    <a:pt x="230196" y="3650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6"/>
            <p:cNvSpPr/>
            <p:nvPr/>
          </p:nvSpPr>
          <p:spPr>
            <a:xfrm>
              <a:off x="5794022" y="1591829"/>
              <a:ext cx="95015" cy="26975"/>
            </a:xfrm>
            <a:custGeom>
              <a:avLst/>
              <a:gdLst/>
              <a:ahLst/>
              <a:cxnLst/>
              <a:rect l="l" t="t" r="r" b="b"/>
              <a:pathLst>
                <a:path w="95015" h="26975" extrusionOk="0">
                  <a:moveTo>
                    <a:pt x="81532" y="0"/>
                  </a:moveTo>
                  <a:lnTo>
                    <a:pt x="13915" y="0"/>
                  </a:lnTo>
                  <a:cubicBezTo>
                    <a:pt x="6632" y="0"/>
                    <a:pt x="338" y="5602"/>
                    <a:pt x="14" y="12876"/>
                  </a:cubicBezTo>
                  <a:cubicBezTo>
                    <a:pt x="-328" y="20600"/>
                    <a:pt x="5831" y="26975"/>
                    <a:pt x="13483" y="26975"/>
                  </a:cubicBezTo>
                  <a:lnTo>
                    <a:pt x="81101" y="26975"/>
                  </a:lnTo>
                  <a:cubicBezTo>
                    <a:pt x="88384" y="26975"/>
                    <a:pt x="94678" y="21373"/>
                    <a:pt x="95002" y="14099"/>
                  </a:cubicBezTo>
                  <a:cubicBezTo>
                    <a:pt x="95343" y="6375"/>
                    <a:pt x="89175" y="0"/>
                    <a:pt x="8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46"/>
            <p:cNvSpPr/>
            <p:nvPr/>
          </p:nvSpPr>
          <p:spPr>
            <a:xfrm>
              <a:off x="5764915" y="1832806"/>
              <a:ext cx="113647" cy="26975"/>
            </a:xfrm>
            <a:custGeom>
              <a:avLst/>
              <a:gdLst/>
              <a:ahLst/>
              <a:cxnLst/>
              <a:rect l="l" t="t" r="r" b="b"/>
              <a:pathLst>
                <a:path w="113647" h="26975" extrusionOk="0">
                  <a:moveTo>
                    <a:pt x="113642" y="12867"/>
                  </a:moveTo>
                  <a:cubicBezTo>
                    <a:pt x="113318" y="5593"/>
                    <a:pt x="107024" y="0"/>
                    <a:pt x="99741" y="0"/>
                  </a:cubicBezTo>
                  <a:lnTo>
                    <a:pt x="13484" y="0"/>
                  </a:lnTo>
                  <a:cubicBezTo>
                    <a:pt x="5823" y="0"/>
                    <a:pt x="-337" y="6384"/>
                    <a:pt x="14" y="14108"/>
                  </a:cubicBezTo>
                  <a:cubicBezTo>
                    <a:pt x="338" y="21382"/>
                    <a:pt x="6632" y="26975"/>
                    <a:pt x="13906" y="26975"/>
                  </a:cubicBezTo>
                  <a:lnTo>
                    <a:pt x="100163" y="26975"/>
                  </a:lnTo>
                  <a:cubicBezTo>
                    <a:pt x="107815" y="26975"/>
                    <a:pt x="113984" y="20591"/>
                    <a:pt x="113633" y="128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46"/>
            <p:cNvSpPr/>
            <p:nvPr/>
          </p:nvSpPr>
          <p:spPr>
            <a:xfrm>
              <a:off x="5765154" y="1875067"/>
              <a:ext cx="157669" cy="26975"/>
            </a:xfrm>
            <a:custGeom>
              <a:avLst/>
              <a:gdLst/>
              <a:ahLst/>
              <a:cxnLst/>
              <a:rect l="l" t="t" r="r" b="b"/>
              <a:pathLst>
                <a:path w="157669" h="26975" extrusionOk="0">
                  <a:moveTo>
                    <a:pt x="144182" y="0"/>
                  </a:moveTo>
                  <a:lnTo>
                    <a:pt x="13488" y="0"/>
                  </a:lnTo>
                  <a:cubicBezTo>
                    <a:pt x="6033" y="0"/>
                    <a:pt x="0" y="6042"/>
                    <a:pt x="0" y="13488"/>
                  </a:cubicBezTo>
                  <a:cubicBezTo>
                    <a:pt x="0" y="20933"/>
                    <a:pt x="6033" y="26975"/>
                    <a:pt x="13488" y="26975"/>
                  </a:cubicBezTo>
                  <a:lnTo>
                    <a:pt x="144182" y="26975"/>
                  </a:lnTo>
                  <a:cubicBezTo>
                    <a:pt x="151635" y="26975"/>
                    <a:pt x="157669" y="20933"/>
                    <a:pt x="157669" y="13488"/>
                  </a:cubicBezTo>
                  <a:cubicBezTo>
                    <a:pt x="157669" y="6042"/>
                    <a:pt x="151635" y="0"/>
                    <a:pt x="14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46"/>
            <p:cNvSpPr/>
            <p:nvPr/>
          </p:nvSpPr>
          <p:spPr>
            <a:xfrm>
              <a:off x="5764875" y="1667827"/>
              <a:ext cx="162916" cy="139802"/>
            </a:xfrm>
            <a:custGeom>
              <a:avLst/>
              <a:gdLst/>
              <a:ahLst/>
              <a:cxnLst/>
              <a:rect l="l" t="t" r="r" b="b"/>
              <a:pathLst>
                <a:path w="162916" h="139802" extrusionOk="0">
                  <a:moveTo>
                    <a:pt x="144622" y="112827"/>
                  </a:moveTo>
                  <a:lnTo>
                    <a:pt x="121378" y="112827"/>
                  </a:lnTo>
                  <a:lnTo>
                    <a:pt x="121378" y="86725"/>
                  </a:lnTo>
                  <a:lnTo>
                    <a:pt x="158712" y="49571"/>
                  </a:lnTo>
                  <a:cubicBezTo>
                    <a:pt x="163936" y="44374"/>
                    <a:pt x="164422" y="35868"/>
                    <a:pt x="159440" y="30446"/>
                  </a:cubicBezTo>
                  <a:cubicBezTo>
                    <a:pt x="154135" y="24673"/>
                    <a:pt x="145125" y="24529"/>
                    <a:pt x="139640" y="29996"/>
                  </a:cubicBezTo>
                  <a:lnTo>
                    <a:pt x="105077" y="64398"/>
                  </a:lnTo>
                  <a:lnTo>
                    <a:pt x="70225" y="46550"/>
                  </a:lnTo>
                  <a:cubicBezTo>
                    <a:pt x="65126" y="43942"/>
                    <a:pt x="58797" y="44859"/>
                    <a:pt x="52106" y="50488"/>
                  </a:cubicBezTo>
                  <a:lnTo>
                    <a:pt x="26975" y="69317"/>
                  </a:lnTo>
                  <a:lnTo>
                    <a:pt x="26975" y="13488"/>
                  </a:lnTo>
                  <a:cubicBezTo>
                    <a:pt x="26975" y="6033"/>
                    <a:pt x="20942" y="0"/>
                    <a:pt x="13488" y="0"/>
                  </a:cubicBezTo>
                  <a:cubicBezTo>
                    <a:pt x="6033" y="0"/>
                    <a:pt x="0" y="6033"/>
                    <a:pt x="0" y="13488"/>
                  </a:cubicBezTo>
                  <a:lnTo>
                    <a:pt x="0" y="126315"/>
                  </a:lnTo>
                  <a:cubicBezTo>
                    <a:pt x="0" y="133769"/>
                    <a:pt x="6042" y="139802"/>
                    <a:pt x="13488" y="139802"/>
                  </a:cubicBezTo>
                  <a:lnTo>
                    <a:pt x="144631" y="139802"/>
                  </a:lnTo>
                  <a:cubicBezTo>
                    <a:pt x="152085" y="139802"/>
                    <a:pt x="158119" y="133769"/>
                    <a:pt x="158119" y="126315"/>
                  </a:cubicBezTo>
                  <a:cubicBezTo>
                    <a:pt x="158119" y="118870"/>
                    <a:pt x="152085" y="112827"/>
                    <a:pt x="144631" y="112827"/>
                  </a:cubicBezTo>
                  <a:close/>
                  <a:moveTo>
                    <a:pt x="49445" y="112827"/>
                  </a:moveTo>
                  <a:lnTo>
                    <a:pt x="26966" y="112827"/>
                  </a:lnTo>
                  <a:lnTo>
                    <a:pt x="26966" y="103449"/>
                  </a:lnTo>
                  <a:lnTo>
                    <a:pt x="49445" y="86689"/>
                  </a:lnTo>
                  <a:lnTo>
                    <a:pt x="49445" y="112827"/>
                  </a:lnTo>
                  <a:close/>
                  <a:moveTo>
                    <a:pt x="93504" y="112827"/>
                  </a:moveTo>
                  <a:lnTo>
                    <a:pt x="76420" y="112827"/>
                  </a:lnTo>
                  <a:lnTo>
                    <a:pt x="76420" y="80547"/>
                  </a:lnTo>
                  <a:lnTo>
                    <a:pt x="93504" y="89395"/>
                  </a:lnTo>
                  <a:lnTo>
                    <a:pt x="93504" y="1128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B19CF7C-929D-A228-F0E8-1A69EE55C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31" y="0"/>
            <a:ext cx="2164569" cy="1088135"/>
          </a:xfrm>
          <a:prstGeom prst="rect">
            <a:avLst/>
          </a:prstGeom>
        </p:spPr>
      </p:pic>
      <p:grpSp>
        <p:nvGrpSpPr>
          <p:cNvPr id="3" name="Google Shape;1862;p72">
            <a:extLst>
              <a:ext uri="{FF2B5EF4-FFF2-40B4-BE49-F238E27FC236}">
                <a16:creationId xmlns:a16="http://schemas.microsoft.com/office/drawing/2014/main" id="{802311EC-73D1-6A42-1B03-2CEB4EAC288D}"/>
              </a:ext>
            </a:extLst>
          </p:cNvPr>
          <p:cNvGrpSpPr/>
          <p:nvPr/>
        </p:nvGrpSpPr>
        <p:grpSpPr>
          <a:xfrm>
            <a:off x="3697698" y="1815960"/>
            <a:ext cx="451381" cy="460373"/>
            <a:chOff x="5810724" y="2341734"/>
            <a:chExt cx="451381" cy="460373"/>
          </a:xfrm>
        </p:grpSpPr>
        <p:sp>
          <p:nvSpPr>
            <p:cNvPr id="4" name="Google Shape;1863;p72">
              <a:extLst>
                <a:ext uri="{FF2B5EF4-FFF2-40B4-BE49-F238E27FC236}">
                  <a16:creationId xmlns:a16="http://schemas.microsoft.com/office/drawing/2014/main" id="{ADBC24CE-1844-D7E0-3471-CA6DF1B53889}"/>
                </a:ext>
              </a:extLst>
            </p:cNvPr>
            <p:cNvSpPr/>
            <p:nvPr/>
          </p:nvSpPr>
          <p:spPr>
            <a:xfrm>
              <a:off x="5912869" y="2389417"/>
              <a:ext cx="35786" cy="35786"/>
            </a:xfrm>
            <a:custGeom>
              <a:avLst/>
              <a:gdLst/>
              <a:ahLst/>
              <a:cxnLst/>
              <a:rect l="l" t="t" r="r" b="b"/>
              <a:pathLst>
                <a:path w="35786" h="35786" extrusionOk="0">
                  <a:moveTo>
                    <a:pt x="35787" y="17893"/>
                  </a:moveTo>
                  <a:cubicBezTo>
                    <a:pt x="35787" y="27776"/>
                    <a:pt x="27776" y="35787"/>
                    <a:pt x="17894" y="35787"/>
                  </a:cubicBezTo>
                  <a:cubicBezTo>
                    <a:pt x="8012" y="35787"/>
                    <a:pt x="0" y="27776"/>
                    <a:pt x="0" y="17893"/>
                  </a:cubicBezTo>
                  <a:cubicBezTo>
                    <a:pt x="0" y="8011"/>
                    <a:pt x="8012" y="0"/>
                    <a:pt x="17894" y="0"/>
                  </a:cubicBezTo>
                  <a:cubicBezTo>
                    <a:pt x="27776" y="0"/>
                    <a:pt x="35787" y="8011"/>
                    <a:pt x="35787" y="178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864;p72">
              <a:extLst>
                <a:ext uri="{FF2B5EF4-FFF2-40B4-BE49-F238E27FC236}">
                  <a16:creationId xmlns:a16="http://schemas.microsoft.com/office/drawing/2014/main" id="{39325ACE-F42E-8B1E-6986-CAF51D0FFC80}"/>
                </a:ext>
              </a:extLst>
            </p:cNvPr>
            <p:cNvSpPr/>
            <p:nvPr/>
          </p:nvSpPr>
          <p:spPr>
            <a:xfrm>
              <a:off x="6124695" y="2389417"/>
              <a:ext cx="35786" cy="35786"/>
            </a:xfrm>
            <a:custGeom>
              <a:avLst/>
              <a:gdLst/>
              <a:ahLst/>
              <a:cxnLst/>
              <a:rect l="l" t="t" r="r" b="b"/>
              <a:pathLst>
                <a:path w="35786" h="35786" extrusionOk="0">
                  <a:moveTo>
                    <a:pt x="35787" y="17893"/>
                  </a:moveTo>
                  <a:cubicBezTo>
                    <a:pt x="35787" y="27776"/>
                    <a:pt x="27775" y="35787"/>
                    <a:pt x="17893" y="35787"/>
                  </a:cubicBezTo>
                  <a:cubicBezTo>
                    <a:pt x="8011" y="35787"/>
                    <a:pt x="0" y="27776"/>
                    <a:pt x="0" y="17893"/>
                  </a:cubicBezTo>
                  <a:cubicBezTo>
                    <a:pt x="0" y="8011"/>
                    <a:pt x="8011" y="0"/>
                    <a:pt x="17893" y="0"/>
                  </a:cubicBezTo>
                  <a:cubicBezTo>
                    <a:pt x="27775" y="0"/>
                    <a:pt x="35787" y="8011"/>
                    <a:pt x="35787" y="178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865;p72">
              <a:extLst>
                <a:ext uri="{FF2B5EF4-FFF2-40B4-BE49-F238E27FC236}">
                  <a16:creationId xmlns:a16="http://schemas.microsoft.com/office/drawing/2014/main" id="{F67E39E8-B034-3117-02C3-C7305DEFF7C6}"/>
                </a:ext>
              </a:extLst>
            </p:cNvPr>
            <p:cNvSpPr/>
            <p:nvPr/>
          </p:nvSpPr>
          <p:spPr>
            <a:xfrm>
              <a:off x="5810724" y="2341734"/>
              <a:ext cx="451381" cy="460373"/>
            </a:xfrm>
            <a:custGeom>
              <a:avLst/>
              <a:gdLst/>
              <a:ahLst/>
              <a:cxnLst/>
              <a:rect l="l" t="t" r="r" b="b"/>
              <a:pathLst>
                <a:path w="451381" h="460373" extrusionOk="0">
                  <a:moveTo>
                    <a:pt x="423184" y="0"/>
                  </a:moveTo>
                  <a:lnTo>
                    <a:pt x="28171" y="0"/>
                  </a:lnTo>
                  <a:cubicBezTo>
                    <a:pt x="12616" y="0"/>
                    <a:pt x="0" y="12615"/>
                    <a:pt x="0" y="28171"/>
                  </a:cubicBezTo>
                  <a:lnTo>
                    <a:pt x="0" y="432203"/>
                  </a:lnTo>
                  <a:cubicBezTo>
                    <a:pt x="0" y="447758"/>
                    <a:pt x="12616" y="460373"/>
                    <a:pt x="28171" y="460373"/>
                  </a:cubicBezTo>
                  <a:lnTo>
                    <a:pt x="423211" y="460373"/>
                  </a:lnTo>
                  <a:cubicBezTo>
                    <a:pt x="438767" y="460373"/>
                    <a:pt x="451382" y="447758"/>
                    <a:pt x="451382" y="432203"/>
                  </a:cubicBezTo>
                  <a:lnTo>
                    <a:pt x="451382" y="28171"/>
                  </a:lnTo>
                  <a:cubicBezTo>
                    <a:pt x="451382" y="12633"/>
                    <a:pt x="438731" y="0"/>
                    <a:pt x="423184" y="0"/>
                  </a:cubicBezTo>
                  <a:close/>
                  <a:moveTo>
                    <a:pt x="28927" y="26894"/>
                  </a:moveTo>
                  <a:cubicBezTo>
                    <a:pt x="439243" y="27290"/>
                    <a:pt x="424407" y="26067"/>
                    <a:pt x="424407" y="27739"/>
                  </a:cubicBezTo>
                  <a:lnTo>
                    <a:pt x="424407" y="103404"/>
                  </a:lnTo>
                  <a:lnTo>
                    <a:pt x="28081" y="103404"/>
                  </a:lnTo>
                  <a:cubicBezTo>
                    <a:pt x="28477" y="24691"/>
                    <a:pt x="27272" y="26894"/>
                    <a:pt x="28927" y="26894"/>
                  </a:cubicBezTo>
                  <a:close/>
                  <a:moveTo>
                    <a:pt x="423355" y="433165"/>
                  </a:moveTo>
                  <a:cubicBezTo>
                    <a:pt x="13038" y="432769"/>
                    <a:pt x="27874" y="433992"/>
                    <a:pt x="27874" y="432319"/>
                  </a:cubicBezTo>
                  <a:lnTo>
                    <a:pt x="27874" y="131278"/>
                  </a:lnTo>
                  <a:lnTo>
                    <a:pt x="424200" y="131278"/>
                  </a:lnTo>
                  <a:cubicBezTo>
                    <a:pt x="423814" y="443154"/>
                    <a:pt x="425099" y="433165"/>
                    <a:pt x="423355" y="433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66;p72">
              <a:extLst>
                <a:ext uri="{FF2B5EF4-FFF2-40B4-BE49-F238E27FC236}">
                  <a16:creationId xmlns:a16="http://schemas.microsoft.com/office/drawing/2014/main" id="{D23742E5-1CBE-700A-0FD7-3FE71A40DEFD}"/>
                </a:ext>
              </a:extLst>
            </p:cNvPr>
            <p:cNvSpPr/>
            <p:nvPr/>
          </p:nvSpPr>
          <p:spPr>
            <a:xfrm>
              <a:off x="5851186" y="2545845"/>
              <a:ext cx="369566" cy="199615"/>
            </a:xfrm>
            <a:custGeom>
              <a:avLst/>
              <a:gdLst/>
              <a:ahLst/>
              <a:cxnLst/>
              <a:rect l="l" t="t" r="r" b="b"/>
              <a:pathLst>
                <a:path w="369566" h="199615" extrusionOk="0">
                  <a:moveTo>
                    <a:pt x="355899" y="0"/>
                  </a:moveTo>
                  <a:lnTo>
                    <a:pt x="13658" y="0"/>
                  </a:lnTo>
                  <a:cubicBezTo>
                    <a:pt x="6115" y="0"/>
                    <a:pt x="0" y="6114"/>
                    <a:pt x="0" y="13658"/>
                  </a:cubicBezTo>
                  <a:lnTo>
                    <a:pt x="0" y="185948"/>
                  </a:lnTo>
                  <a:cubicBezTo>
                    <a:pt x="0" y="193492"/>
                    <a:pt x="6115" y="199615"/>
                    <a:pt x="13668" y="199615"/>
                  </a:cubicBezTo>
                  <a:lnTo>
                    <a:pt x="355899" y="199615"/>
                  </a:lnTo>
                  <a:cubicBezTo>
                    <a:pt x="363444" y="199615"/>
                    <a:pt x="369567" y="193501"/>
                    <a:pt x="369567" y="185948"/>
                  </a:cubicBezTo>
                  <a:lnTo>
                    <a:pt x="369567" y="13631"/>
                  </a:lnTo>
                  <a:cubicBezTo>
                    <a:pt x="369567" y="6105"/>
                    <a:pt x="363452" y="0"/>
                    <a:pt x="355909" y="0"/>
                  </a:cubicBezTo>
                  <a:close/>
                  <a:moveTo>
                    <a:pt x="85421" y="172640"/>
                  </a:moveTo>
                  <a:lnTo>
                    <a:pt x="26975" y="172640"/>
                  </a:lnTo>
                  <a:lnTo>
                    <a:pt x="26975" y="113295"/>
                  </a:lnTo>
                  <a:lnTo>
                    <a:pt x="85421" y="113295"/>
                  </a:lnTo>
                  <a:lnTo>
                    <a:pt x="85421" y="172640"/>
                  </a:lnTo>
                  <a:lnTo>
                    <a:pt x="85421" y="172640"/>
                  </a:lnTo>
                  <a:close/>
                  <a:moveTo>
                    <a:pt x="85421" y="86320"/>
                  </a:moveTo>
                  <a:lnTo>
                    <a:pt x="26975" y="86320"/>
                  </a:lnTo>
                  <a:lnTo>
                    <a:pt x="26975" y="26975"/>
                  </a:lnTo>
                  <a:lnTo>
                    <a:pt x="85421" y="26975"/>
                  </a:lnTo>
                  <a:lnTo>
                    <a:pt x="85421" y="86320"/>
                  </a:lnTo>
                  <a:lnTo>
                    <a:pt x="85421" y="86320"/>
                  </a:lnTo>
                  <a:close/>
                  <a:moveTo>
                    <a:pt x="170842" y="172640"/>
                  </a:moveTo>
                  <a:lnTo>
                    <a:pt x="114194" y="172640"/>
                  </a:lnTo>
                  <a:lnTo>
                    <a:pt x="114194" y="113295"/>
                  </a:lnTo>
                  <a:lnTo>
                    <a:pt x="170842" y="113295"/>
                  </a:lnTo>
                  <a:lnTo>
                    <a:pt x="170842" y="172640"/>
                  </a:lnTo>
                  <a:lnTo>
                    <a:pt x="170842" y="172640"/>
                  </a:lnTo>
                  <a:close/>
                  <a:moveTo>
                    <a:pt x="170842" y="86320"/>
                  </a:moveTo>
                  <a:lnTo>
                    <a:pt x="114194" y="86320"/>
                  </a:lnTo>
                  <a:lnTo>
                    <a:pt x="114194" y="26975"/>
                  </a:lnTo>
                  <a:lnTo>
                    <a:pt x="170842" y="26975"/>
                  </a:lnTo>
                  <a:lnTo>
                    <a:pt x="170842" y="86320"/>
                  </a:lnTo>
                  <a:lnTo>
                    <a:pt x="170842" y="86320"/>
                  </a:lnTo>
                  <a:close/>
                  <a:moveTo>
                    <a:pt x="256263" y="172640"/>
                  </a:moveTo>
                  <a:lnTo>
                    <a:pt x="199615" y="172640"/>
                  </a:lnTo>
                  <a:lnTo>
                    <a:pt x="199615" y="113295"/>
                  </a:lnTo>
                  <a:lnTo>
                    <a:pt x="256263" y="113295"/>
                  </a:lnTo>
                  <a:lnTo>
                    <a:pt x="256263" y="172640"/>
                  </a:lnTo>
                  <a:close/>
                  <a:moveTo>
                    <a:pt x="256263" y="86320"/>
                  </a:moveTo>
                  <a:lnTo>
                    <a:pt x="199615" y="86320"/>
                  </a:lnTo>
                  <a:lnTo>
                    <a:pt x="199615" y="26975"/>
                  </a:lnTo>
                  <a:lnTo>
                    <a:pt x="256263" y="26975"/>
                  </a:lnTo>
                  <a:lnTo>
                    <a:pt x="256263" y="86320"/>
                  </a:lnTo>
                  <a:close/>
                  <a:moveTo>
                    <a:pt x="342583" y="172640"/>
                  </a:moveTo>
                  <a:lnTo>
                    <a:pt x="284137" y="172640"/>
                  </a:lnTo>
                  <a:lnTo>
                    <a:pt x="284137" y="113295"/>
                  </a:lnTo>
                  <a:lnTo>
                    <a:pt x="342583" y="113295"/>
                  </a:lnTo>
                  <a:lnTo>
                    <a:pt x="342583" y="172640"/>
                  </a:lnTo>
                  <a:close/>
                  <a:moveTo>
                    <a:pt x="342583" y="86320"/>
                  </a:moveTo>
                  <a:lnTo>
                    <a:pt x="284137" y="86320"/>
                  </a:lnTo>
                  <a:lnTo>
                    <a:pt x="284137" y="26975"/>
                  </a:lnTo>
                  <a:lnTo>
                    <a:pt x="342583" y="26975"/>
                  </a:lnTo>
                  <a:lnTo>
                    <a:pt x="342583" y="863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67;p72">
              <a:extLst>
                <a:ext uri="{FF2B5EF4-FFF2-40B4-BE49-F238E27FC236}">
                  <a16:creationId xmlns:a16="http://schemas.microsoft.com/office/drawing/2014/main" id="{E0D710C0-7BA2-05FE-5059-C0F8F5DB74E2}"/>
                </a:ext>
              </a:extLst>
            </p:cNvPr>
            <p:cNvSpPr/>
            <p:nvPr/>
          </p:nvSpPr>
          <p:spPr>
            <a:xfrm>
              <a:off x="5876188" y="2490996"/>
              <a:ext cx="63957" cy="26975"/>
            </a:xfrm>
            <a:custGeom>
              <a:avLst/>
              <a:gdLst/>
              <a:ahLst/>
              <a:cxnLst/>
              <a:rect l="l" t="t" r="r" b="b"/>
              <a:pathLst>
                <a:path w="63957" h="26975" extrusionOk="0">
                  <a:moveTo>
                    <a:pt x="50466" y="0"/>
                  </a:moveTo>
                  <a:lnTo>
                    <a:pt x="13915" y="0"/>
                  </a:lnTo>
                  <a:cubicBezTo>
                    <a:pt x="6631" y="0"/>
                    <a:pt x="337" y="5602"/>
                    <a:pt x="14" y="12876"/>
                  </a:cubicBezTo>
                  <a:cubicBezTo>
                    <a:pt x="-328" y="20600"/>
                    <a:pt x="5840" y="26975"/>
                    <a:pt x="13492" y="26975"/>
                  </a:cubicBezTo>
                  <a:lnTo>
                    <a:pt x="50043" y="26975"/>
                  </a:lnTo>
                  <a:cubicBezTo>
                    <a:pt x="57326" y="26975"/>
                    <a:pt x="63620" y="21382"/>
                    <a:pt x="63944" y="14099"/>
                  </a:cubicBezTo>
                  <a:cubicBezTo>
                    <a:pt x="64286" y="6375"/>
                    <a:pt x="58127" y="0"/>
                    <a:pt x="50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68;p72">
              <a:extLst>
                <a:ext uri="{FF2B5EF4-FFF2-40B4-BE49-F238E27FC236}">
                  <a16:creationId xmlns:a16="http://schemas.microsoft.com/office/drawing/2014/main" id="{A8435389-9110-4BF0-ED0D-C910C61BE9C7}"/>
                </a:ext>
              </a:extLst>
            </p:cNvPr>
            <p:cNvSpPr/>
            <p:nvPr/>
          </p:nvSpPr>
          <p:spPr>
            <a:xfrm>
              <a:off x="5961519" y="2490996"/>
              <a:ext cx="63948" cy="26975"/>
            </a:xfrm>
            <a:custGeom>
              <a:avLst/>
              <a:gdLst/>
              <a:ahLst/>
              <a:cxnLst/>
              <a:rect l="l" t="t" r="r" b="b"/>
              <a:pathLst>
                <a:path w="63948" h="26975" extrusionOk="0">
                  <a:moveTo>
                    <a:pt x="50466" y="0"/>
                  </a:moveTo>
                  <a:lnTo>
                    <a:pt x="13915" y="0"/>
                  </a:lnTo>
                  <a:cubicBezTo>
                    <a:pt x="6631" y="0"/>
                    <a:pt x="337" y="5602"/>
                    <a:pt x="14" y="12876"/>
                  </a:cubicBezTo>
                  <a:cubicBezTo>
                    <a:pt x="-328" y="20600"/>
                    <a:pt x="5840" y="26975"/>
                    <a:pt x="13492" y="26975"/>
                  </a:cubicBezTo>
                  <a:lnTo>
                    <a:pt x="50043" y="26975"/>
                  </a:lnTo>
                  <a:cubicBezTo>
                    <a:pt x="57326" y="26975"/>
                    <a:pt x="63620" y="21382"/>
                    <a:pt x="63935" y="14099"/>
                  </a:cubicBezTo>
                  <a:cubicBezTo>
                    <a:pt x="64277" y="6375"/>
                    <a:pt x="58109" y="0"/>
                    <a:pt x="504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69;p72">
              <a:extLst>
                <a:ext uri="{FF2B5EF4-FFF2-40B4-BE49-F238E27FC236}">
                  <a16:creationId xmlns:a16="http://schemas.microsoft.com/office/drawing/2014/main" id="{533BBE3D-8D29-DFE7-AACA-BC3C202F1AE0}"/>
                </a:ext>
              </a:extLst>
            </p:cNvPr>
            <p:cNvSpPr/>
            <p:nvPr/>
          </p:nvSpPr>
          <p:spPr>
            <a:xfrm>
              <a:off x="6046859" y="2490996"/>
              <a:ext cx="63957" cy="26975"/>
            </a:xfrm>
            <a:custGeom>
              <a:avLst/>
              <a:gdLst/>
              <a:ahLst/>
              <a:cxnLst/>
              <a:rect l="l" t="t" r="r" b="b"/>
              <a:pathLst>
                <a:path w="63957" h="26975" extrusionOk="0">
                  <a:moveTo>
                    <a:pt x="50466" y="0"/>
                  </a:moveTo>
                  <a:lnTo>
                    <a:pt x="13915" y="0"/>
                  </a:lnTo>
                  <a:cubicBezTo>
                    <a:pt x="6631" y="0"/>
                    <a:pt x="337" y="5602"/>
                    <a:pt x="14" y="12876"/>
                  </a:cubicBezTo>
                  <a:cubicBezTo>
                    <a:pt x="-328" y="20600"/>
                    <a:pt x="5840" y="26975"/>
                    <a:pt x="13492" y="26975"/>
                  </a:cubicBezTo>
                  <a:lnTo>
                    <a:pt x="50043" y="26975"/>
                  </a:lnTo>
                  <a:cubicBezTo>
                    <a:pt x="57326" y="26975"/>
                    <a:pt x="63620" y="21382"/>
                    <a:pt x="63944" y="14099"/>
                  </a:cubicBezTo>
                  <a:cubicBezTo>
                    <a:pt x="64286" y="6375"/>
                    <a:pt x="58117" y="0"/>
                    <a:pt x="50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70;p72">
              <a:extLst>
                <a:ext uri="{FF2B5EF4-FFF2-40B4-BE49-F238E27FC236}">
                  <a16:creationId xmlns:a16="http://schemas.microsoft.com/office/drawing/2014/main" id="{B6E32976-1B50-E6C2-4EEC-4295E5D6C738}"/>
                </a:ext>
              </a:extLst>
            </p:cNvPr>
            <p:cNvSpPr/>
            <p:nvPr/>
          </p:nvSpPr>
          <p:spPr>
            <a:xfrm>
              <a:off x="6132190" y="2490996"/>
              <a:ext cx="63957" cy="26975"/>
            </a:xfrm>
            <a:custGeom>
              <a:avLst/>
              <a:gdLst/>
              <a:ahLst/>
              <a:cxnLst/>
              <a:rect l="l" t="t" r="r" b="b"/>
              <a:pathLst>
                <a:path w="63957" h="26975" extrusionOk="0">
                  <a:moveTo>
                    <a:pt x="50466" y="0"/>
                  </a:moveTo>
                  <a:lnTo>
                    <a:pt x="13915" y="0"/>
                  </a:lnTo>
                  <a:cubicBezTo>
                    <a:pt x="6631" y="0"/>
                    <a:pt x="337" y="5602"/>
                    <a:pt x="14" y="12876"/>
                  </a:cubicBezTo>
                  <a:cubicBezTo>
                    <a:pt x="-328" y="20600"/>
                    <a:pt x="5840" y="26975"/>
                    <a:pt x="13492" y="26975"/>
                  </a:cubicBezTo>
                  <a:lnTo>
                    <a:pt x="50043" y="26975"/>
                  </a:lnTo>
                  <a:cubicBezTo>
                    <a:pt x="57326" y="26975"/>
                    <a:pt x="63620" y="21382"/>
                    <a:pt x="63944" y="14099"/>
                  </a:cubicBezTo>
                  <a:cubicBezTo>
                    <a:pt x="64286" y="6375"/>
                    <a:pt x="58127" y="0"/>
                    <a:pt x="50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912;p72">
            <a:extLst>
              <a:ext uri="{FF2B5EF4-FFF2-40B4-BE49-F238E27FC236}">
                <a16:creationId xmlns:a16="http://schemas.microsoft.com/office/drawing/2014/main" id="{98EFDC5B-536A-D7BE-9AF7-0FD099E93F5D}"/>
              </a:ext>
            </a:extLst>
          </p:cNvPr>
          <p:cNvGrpSpPr/>
          <p:nvPr/>
        </p:nvGrpSpPr>
        <p:grpSpPr>
          <a:xfrm>
            <a:off x="1126313" y="1820001"/>
            <a:ext cx="459510" cy="452290"/>
            <a:chOff x="6423947" y="1531585"/>
            <a:chExt cx="459510" cy="452290"/>
          </a:xfrm>
        </p:grpSpPr>
        <p:sp>
          <p:nvSpPr>
            <p:cNvPr id="13" name="Google Shape;1913;p72">
              <a:extLst>
                <a:ext uri="{FF2B5EF4-FFF2-40B4-BE49-F238E27FC236}">
                  <a16:creationId xmlns:a16="http://schemas.microsoft.com/office/drawing/2014/main" id="{00617E8A-D916-BCFB-B7A8-2690D020FC83}"/>
                </a:ext>
              </a:extLst>
            </p:cNvPr>
            <p:cNvSpPr/>
            <p:nvPr/>
          </p:nvSpPr>
          <p:spPr>
            <a:xfrm>
              <a:off x="6423947" y="1531585"/>
              <a:ext cx="340793" cy="239187"/>
            </a:xfrm>
            <a:custGeom>
              <a:avLst/>
              <a:gdLst/>
              <a:ahLst/>
              <a:cxnLst/>
              <a:rect l="l" t="t" r="r" b="b"/>
              <a:pathLst>
                <a:path w="340793" h="239187" extrusionOk="0">
                  <a:moveTo>
                    <a:pt x="291600" y="0"/>
                  </a:moveTo>
                  <a:lnTo>
                    <a:pt x="49193" y="0"/>
                  </a:lnTo>
                  <a:cubicBezTo>
                    <a:pt x="22030" y="0"/>
                    <a:pt x="0" y="22021"/>
                    <a:pt x="0" y="49193"/>
                  </a:cubicBezTo>
                  <a:lnTo>
                    <a:pt x="0" y="132447"/>
                  </a:lnTo>
                  <a:cubicBezTo>
                    <a:pt x="0" y="159611"/>
                    <a:pt x="22020" y="181641"/>
                    <a:pt x="49193" y="181641"/>
                  </a:cubicBezTo>
                  <a:lnTo>
                    <a:pt x="85502" y="181641"/>
                  </a:lnTo>
                  <a:cubicBezTo>
                    <a:pt x="79702" y="198869"/>
                    <a:pt x="63400" y="211313"/>
                    <a:pt x="44248" y="211313"/>
                  </a:cubicBezTo>
                  <a:lnTo>
                    <a:pt x="26273" y="211313"/>
                  </a:lnTo>
                  <a:cubicBezTo>
                    <a:pt x="19880" y="211313"/>
                    <a:pt x="14099" y="215548"/>
                    <a:pt x="12588" y="221762"/>
                  </a:cubicBezTo>
                  <a:cubicBezTo>
                    <a:pt x="10358" y="230969"/>
                    <a:pt x="17273" y="239187"/>
                    <a:pt x="26103" y="239187"/>
                  </a:cubicBezTo>
                  <a:lnTo>
                    <a:pt x="42252" y="239187"/>
                  </a:lnTo>
                  <a:cubicBezTo>
                    <a:pt x="76762" y="239187"/>
                    <a:pt x="105598" y="214793"/>
                    <a:pt x="112063" y="182540"/>
                  </a:cubicBezTo>
                  <a:lnTo>
                    <a:pt x="291339" y="182540"/>
                  </a:lnTo>
                  <a:cubicBezTo>
                    <a:pt x="318611" y="182540"/>
                    <a:pt x="340793" y="160618"/>
                    <a:pt x="340793" y="133670"/>
                  </a:cubicBezTo>
                  <a:lnTo>
                    <a:pt x="340793" y="49193"/>
                  </a:lnTo>
                  <a:cubicBezTo>
                    <a:pt x="340793" y="22030"/>
                    <a:pt x="318773" y="0"/>
                    <a:pt x="291600" y="0"/>
                  </a:cubicBezTo>
                  <a:close/>
                  <a:moveTo>
                    <a:pt x="312910" y="133077"/>
                  </a:moveTo>
                  <a:cubicBezTo>
                    <a:pt x="312910" y="144973"/>
                    <a:pt x="303226" y="154657"/>
                    <a:pt x="291330" y="154657"/>
                  </a:cubicBezTo>
                  <a:lnTo>
                    <a:pt x="48636" y="154657"/>
                  </a:lnTo>
                  <a:cubicBezTo>
                    <a:pt x="36695" y="154657"/>
                    <a:pt x="26975" y="144964"/>
                    <a:pt x="26975" y="133050"/>
                  </a:cubicBezTo>
                  <a:lnTo>
                    <a:pt x="26975" y="49526"/>
                  </a:lnTo>
                  <a:cubicBezTo>
                    <a:pt x="26975" y="37567"/>
                    <a:pt x="36668" y="27874"/>
                    <a:pt x="48627" y="27874"/>
                  </a:cubicBezTo>
                  <a:lnTo>
                    <a:pt x="291267" y="27874"/>
                  </a:lnTo>
                  <a:cubicBezTo>
                    <a:pt x="303226" y="27874"/>
                    <a:pt x="312919" y="37567"/>
                    <a:pt x="312919" y="49526"/>
                  </a:cubicBezTo>
                  <a:lnTo>
                    <a:pt x="312919" y="133077"/>
                  </a:lnTo>
                  <a:lnTo>
                    <a:pt x="312919" y="1330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914;p72">
              <a:extLst>
                <a:ext uri="{FF2B5EF4-FFF2-40B4-BE49-F238E27FC236}">
                  <a16:creationId xmlns:a16="http://schemas.microsoft.com/office/drawing/2014/main" id="{CE5E7AB0-7792-CD89-A097-3DBD284FD94D}"/>
                </a:ext>
              </a:extLst>
            </p:cNvPr>
            <p:cNvSpPr/>
            <p:nvPr/>
          </p:nvSpPr>
          <p:spPr>
            <a:xfrm>
              <a:off x="6487249" y="1582838"/>
              <a:ext cx="143289" cy="27874"/>
            </a:xfrm>
            <a:custGeom>
              <a:avLst/>
              <a:gdLst/>
              <a:ahLst/>
              <a:cxnLst/>
              <a:rect l="l" t="t" r="r" b="b"/>
              <a:pathLst>
                <a:path w="143289" h="27874" extrusionOk="0">
                  <a:moveTo>
                    <a:pt x="129353" y="0"/>
                  </a:moveTo>
                  <a:lnTo>
                    <a:pt x="14107" y="0"/>
                  </a:lnTo>
                  <a:cubicBezTo>
                    <a:pt x="7714" y="0"/>
                    <a:pt x="1932" y="4235"/>
                    <a:pt x="422" y="10448"/>
                  </a:cubicBezTo>
                  <a:cubicBezTo>
                    <a:pt x="-1808" y="19656"/>
                    <a:pt x="5107" y="27874"/>
                    <a:pt x="13936" y="27874"/>
                  </a:cubicBezTo>
                  <a:lnTo>
                    <a:pt x="129182" y="27874"/>
                  </a:lnTo>
                  <a:cubicBezTo>
                    <a:pt x="135576" y="27874"/>
                    <a:pt x="141357" y="23639"/>
                    <a:pt x="142868" y="17426"/>
                  </a:cubicBezTo>
                  <a:cubicBezTo>
                    <a:pt x="145098" y="8218"/>
                    <a:pt x="138183" y="0"/>
                    <a:pt x="129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915;p72">
              <a:extLst>
                <a:ext uri="{FF2B5EF4-FFF2-40B4-BE49-F238E27FC236}">
                  <a16:creationId xmlns:a16="http://schemas.microsoft.com/office/drawing/2014/main" id="{9A73D575-CF20-C4CF-DCC7-144B3F60B6FB}"/>
                </a:ext>
              </a:extLst>
            </p:cNvPr>
            <p:cNvSpPr/>
            <p:nvPr/>
          </p:nvSpPr>
          <p:spPr>
            <a:xfrm>
              <a:off x="6486871" y="1634090"/>
              <a:ext cx="205656" cy="27874"/>
            </a:xfrm>
            <a:custGeom>
              <a:avLst/>
              <a:gdLst/>
              <a:ahLst/>
              <a:cxnLst/>
              <a:rect l="l" t="t" r="r" b="b"/>
              <a:pathLst>
                <a:path w="205656" h="27874" extrusionOk="0">
                  <a:moveTo>
                    <a:pt x="191720" y="0"/>
                  </a:moveTo>
                  <a:lnTo>
                    <a:pt x="14107" y="0"/>
                  </a:lnTo>
                  <a:cubicBezTo>
                    <a:pt x="7715" y="0"/>
                    <a:pt x="1933" y="4235"/>
                    <a:pt x="422" y="10448"/>
                  </a:cubicBezTo>
                  <a:cubicBezTo>
                    <a:pt x="-1808" y="19656"/>
                    <a:pt x="5107" y="27874"/>
                    <a:pt x="13937" y="27874"/>
                  </a:cubicBezTo>
                  <a:lnTo>
                    <a:pt x="191549" y="27874"/>
                  </a:lnTo>
                  <a:cubicBezTo>
                    <a:pt x="197942" y="27874"/>
                    <a:pt x="203724" y="23639"/>
                    <a:pt x="205234" y="17426"/>
                  </a:cubicBezTo>
                  <a:cubicBezTo>
                    <a:pt x="207464" y="8218"/>
                    <a:pt x="200550" y="0"/>
                    <a:pt x="1917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916;p72">
              <a:extLst>
                <a:ext uri="{FF2B5EF4-FFF2-40B4-BE49-F238E27FC236}">
                  <a16:creationId xmlns:a16="http://schemas.microsoft.com/office/drawing/2014/main" id="{50187E8B-7B7A-AFFC-B728-46F1AC9563F9}"/>
                </a:ext>
              </a:extLst>
            </p:cNvPr>
            <p:cNvSpPr/>
            <p:nvPr/>
          </p:nvSpPr>
          <p:spPr>
            <a:xfrm>
              <a:off x="6557941" y="1755487"/>
              <a:ext cx="325516" cy="228388"/>
            </a:xfrm>
            <a:custGeom>
              <a:avLst/>
              <a:gdLst/>
              <a:ahLst/>
              <a:cxnLst/>
              <a:rect l="l" t="t" r="r" b="b"/>
              <a:pathLst>
                <a:path w="325516" h="228388" extrusionOk="0">
                  <a:moveTo>
                    <a:pt x="325489" y="128581"/>
                  </a:moveTo>
                  <a:lnTo>
                    <a:pt x="325489" y="47467"/>
                  </a:lnTo>
                  <a:cubicBezTo>
                    <a:pt x="325489" y="21247"/>
                    <a:pt x="304233" y="0"/>
                    <a:pt x="278022" y="0"/>
                  </a:cubicBezTo>
                  <a:lnTo>
                    <a:pt x="47467" y="0"/>
                  </a:lnTo>
                  <a:cubicBezTo>
                    <a:pt x="21247" y="0"/>
                    <a:pt x="0" y="21256"/>
                    <a:pt x="0" y="47467"/>
                  </a:cubicBezTo>
                  <a:lnTo>
                    <a:pt x="0" y="126962"/>
                  </a:lnTo>
                  <a:cubicBezTo>
                    <a:pt x="0" y="153182"/>
                    <a:pt x="21256" y="174438"/>
                    <a:pt x="47476" y="174438"/>
                  </a:cubicBezTo>
                  <a:lnTo>
                    <a:pt x="216366" y="174438"/>
                  </a:lnTo>
                  <a:cubicBezTo>
                    <a:pt x="222831" y="205208"/>
                    <a:pt x="250184" y="228388"/>
                    <a:pt x="282851" y="228388"/>
                  </a:cubicBezTo>
                  <a:lnTo>
                    <a:pt x="299782" y="228388"/>
                  </a:lnTo>
                  <a:cubicBezTo>
                    <a:pt x="307066" y="228388"/>
                    <a:pt x="313360" y="222787"/>
                    <a:pt x="313683" y="215512"/>
                  </a:cubicBezTo>
                  <a:cubicBezTo>
                    <a:pt x="314025" y="207788"/>
                    <a:pt x="307857" y="201413"/>
                    <a:pt x="300214" y="201413"/>
                  </a:cubicBezTo>
                  <a:lnTo>
                    <a:pt x="283669" y="201413"/>
                  </a:lnTo>
                  <a:cubicBezTo>
                    <a:pt x="266531" y="201413"/>
                    <a:pt x="251884" y="190542"/>
                    <a:pt x="246264" y="175338"/>
                  </a:cubicBezTo>
                  <a:lnTo>
                    <a:pt x="278769" y="175338"/>
                  </a:lnTo>
                  <a:cubicBezTo>
                    <a:pt x="304548" y="175338"/>
                    <a:pt x="325516" y="154369"/>
                    <a:pt x="325516" y="128590"/>
                  </a:cubicBezTo>
                  <a:close/>
                  <a:moveTo>
                    <a:pt x="27865" y="127529"/>
                  </a:moveTo>
                  <a:lnTo>
                    <a:pt x="27865" y="47800"/>
                  </a:lnTo>
                  <a:cubicBezTo>
                    <a:pt x="27865" y="36794"/>
                    <a:pt x="36785" y="27865"/>
                    <a:pt x="47800" y="27865"/>
                  </a:cubicBezTo>
                  <a:lnTo>
                    <a:pt x="278589" y="27865"/>
                  </a:lnTo>
                  <a:cubicBezTo>
                    <a:pt x="289595" y="27865"/>
                    <a:pt x="298523" y="36785"/>
                    <a:pt x="298523" y="47800"/>
                  </a:cubicBezTo>
                  <a:lnTo>
                    <a:pt x="298523" y="127529"/>
                  </a:lnTo>
                  <a:cubicBezTo>
                    <a:pt x="298523" y="138535"/>
                    <a:pt x="289604" y="147463"/>
                    <a:pt x="278589" y="147463"/>
                  </a:cubicBezTo>
                  <a:lnTo>
                    <a:pt x="47800" y="147463"/>
                  </a:lnTo>
                  <a:cubicBezTo>
                    <a:pt x="36794" y="147463"/>
                    <a:pt x="27865" y="138544"/>
                    <a:pt x="27865" y="1275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917;p72">
              <a:extLst>
                <a:ext uri="{FF2B5EF4-FFF2-40B4-BE49-F238E27FC236}">
                  <a16:creationId xmlns:a16="http://schemas.microsoft.com/office/drawing/2014/main" id="{E4D9EE04-4234-A45A-633E-C59CB82D7493}"/>
                </a:ext>
              </a:extLst>
            </p:cNvPr>
            <p:cNvSpPr/>
            <p:nvPr/>
          </p:nvSpPr>
          <p:spPr>
            <a:xfrm>
              <a:off x="6626862" y="1804932"/>
              <a:ext cx="137697" cy="27874"/>
            </a:xfrm>
            <a:custGeom>
              <a:avLst/>
              <a:gdLst/>
              <a:ahLst/>
              <a:cxnLst/>
              <a:rect l="l" t="t" r="r" b="b"/>
              <a:pathLst>
                <a:path w="137697" h="27874" extrusionOk="0">
                  <a:moveTo>
                    <a:pt x="123761" y="0"/>
                  </a:moveTo>
                  <a:lnTo>
                    <a:pt x="14107" y="0"/>
                  </a:lnTo>
                  <a:cubicBezTo>
                    <a:pt x="7715" y="0"/>
                    <a:pt x="1933" y="4235"/>
                    <a:pt x="422" y="10448"/>
                  </a:cubicBezTo>
                  <a:cubicBezTo>
                    <a:pt x="-1808" y="19656"/>
                    <a:pt x="5098" y="27874"/>
                    <a:pt x="13937" y="27874"/>
                  </a:cubicBezTo>
                  <a:lnTo>
                    <a:pt x="123590" y="27874"/>
                  </a:lnTo>
                  <a:cubicBezTo>
                    <a:pt x="129983" y="27874"/>
                    <a:pt x="135765" y="23639"/>
                    <a:pt x="137275" y="17426"/>
                  </a:cubicBezTo>
                  <a:cubicBezTo>
                    <a:pt x="139505" y="8218"/>
                    <a:pt x="132591" y="0"/>
                    <a:pt x="12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918;p72">
              <a:extLst>
                <a:ext uri="{FF2B5EF4-FFF2-40B4-BE49-F238E27FC236}">
                  <a16:creationId xmlns:a16="http://schemas.microsoft.com/office/drawing/2014/main" id="{140ECAB9-9432-B02D-7607-348D345C6081}"/>
                </a:ext>
              </a:extLst>
            </p:cNvPr>
            <p:cNvSpPr/>
            <p:nvPr/>
          </p:nvSpPr>
          <p:spPr>
            <a:xfrm>
              <a:off x="6626512" y="1853487"/>
              <a:ext cx="197042" cy="27874"/>
            </a:xfrm>
            <a:custGeom>
              <a:avLst/>
              <a:gdLst/>
              <a:ahLst/>
              <a:cxnLst/>
              <a:rect l="l" t="t" r="r" b="b"/>
              <a:pathLst>
                <a:path w="197042" h="27874" extrusionOk="0">
                  <a:moveTo>
                    <a:pt x="183097" y="0"/>
                  </a:moveTo>
                  <a:lnTo>
                    <a:pt x="14107" y="0"/>
                  </a:lnTo>
                  <a:cubicBezTo>
                    <a:pt x="7714" y="0"/>
                    <a:pt x="1933" y="4235"/>
                    <a:pt x="422" y="10448"/>
                  </a:cubicBezTo>
                  <a:cubicBezTo>
                    <a:pt x="-1808" y="19656"/>
                    <a:pt x="5107" y="27874"/>
                    <a:pt x="13936" y="27874"/>
                  </a:cubicBezTo>
                  <a:lnTo>
                    <a:pt x="182935" y="27874"/>
                  </a:lnTo>
                  <a:cubicBezTo>
                    <a:pt x="189328" y="27874"/>
                    <a:pt x="195110" y="23639"/>
                    <a:pt x="196620" y="17426"/>
                  </a:cubicBezTo>
                  <a:cubicBezTo>
                    <a:pt x="198850" y="8218"/>
                    <a:pt x="191935" y="0"/>
                    <a:pt x="183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7B87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71"/>
          <p:cNvSpPr txBox="1">
            <a:spLocks noGrp="1"/>
          </p:cNvSpPr>
          <p:nvPr>
            <p:ph type="ctrTitle"/>
          </p:nvPr>
        </p:nvSpPr>
        <p:spPr>
          <a:xfrm>
            <a:off x="2685375" y="2001850"/>
            <a:ext cx="3773100" cy="9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Muchas Gracias!!</a:t>
            </a:r>
            <a:endParaRPr sz="3200" dirty="0"/>
          </a:p>
        </p:txBody>
      </p:sp>
      <p:sp>
        <p:nvSpPr>
          <p:cNvPr id="1712" name="Google Shape;1712;p71"/>
          <p:cNvSpPr/>
          <p:nvPr/>
        </p:nvSpPr>
        <p:spPr>
          <a:xfrm flipH="1">
            <a:off x="7903891" y="3272100"/>
            <a:ext cx="1255200" cy="1871400"/>
          </a:xfrm>
          <a:prstGeom prst="rect">
            <a:avLst/>
          </a:prstGeom>
          <a:solidFill>
            <a:srgbClr val="63DBF5">
              <a:alpha val="6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13" name="Google Shape;1713;p71"/>
          <p:cNvSpPr/>
          <p:nvPr/>
        </p:nvSpPr>
        <p:spPr>
          <a:xfrm>
            <a:off x="-47450" y="3439475"/>
            <a:ext cx="1965300" cy="1704000"/>
          </a:xfrm>
          <a:prstGeom prst="round1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14" name="Google Shape;1714;p71"/>
          <p:cNvSpPr/>
          <p:nvPr/>
        </p:nvSpPr>
        <p:spPr>
          <a:xfrm>
            <a:off x="-47450" y="4594800"/>
            <a:ext cx="4157400" cy="548700"/>
          </a:xfrm>
          <a:prstGeom prst="round1Rect">
            <a:avLst>
              <a:gd name="adj" fmla="val 50000"/>
            </a:avLst>
          </a:prstGeom>
          <a:solidFill>
            <a:srgbClr val="63DBF5">
              <a:alpha val="6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15" name="Google Shape;1715;p71"/>
          <p:cNvSpPr/>
          <p:nvPr/>
        </p:nvSpPr>
        <p:spPr>
          <a:xfrm flipH="1">
            <a:off x="6895591" y="4829725"/>
            <a:ext cx="2263500" cy="313800"/>
          </a:xfrm>
          <a:prstGeom prst="round1Rect">
            <a:avLst>
              <a:gd name="adj" fmla="val 50000"/>
            </a:avLst>
          </a:prstGeom>
          <a:solidFill>
            <a:srgbClr val="006DF5">
              <a:alpha val="40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16" name="Google Shape;1716;p71"/>
          <p:cNvSpPr/>
          <p:nvPr/>
        </p:nvSpPr>
        <p:spPr>
          <a:xfrm flipH="1">
            <a:off x="-630087" y="896475"/>
            <a:ext cx="1882500" cy="213000"/>
          </a:xfrm>
          <a:prstGeom prst="roundRect">
            <a:avLst>
              <a:gd name="adj" fmla="val 50000"/>
            </a:avLst>
          </a:prstGeom>
          <a:solidFill>
            <a:srgbClr val="516CEE">
              <a:alpha val="607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717" name="Google Shape;1717;p71"/>
          <p:cNvGrpSpPr/>
          <p:nvPr/>
        </p:nvGrpSpPr>
        <p:grpSpPr>
          <a:xfrm flipH="1">
            <a:off x="479188" y="2241175"/>
            <a:ext cx="986125" cy="2095500"/>
            <a:chOff x="7631225" y="2241175"/>
            <a:chExt cx="986125" cy="2095500"/>
          </a:xfrm>
        </p:grpSpPr>
        <p:cxnSp>
          <p:nvCxnSpPr>
            <p:cNvPr id="1718" name="Google Shape;1718;p7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9" name="Google Shape;1719;p7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0" name="Google Shape;1720;p7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1" name="Google Shape;1721;p7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2" name="Google Shape;1722;p7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3" name="Google Shape;1723;p7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4" name="Google Shape;1724;p7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5" name="Google Shape;1725;p7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6" name="Google Shape;1726;p7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7" name="Google Shape;1727;p7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8" name="Google Shape;1728;p7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9" name="Google Shape;1729;p7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0" name="Google Shape;1730;p7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1" name="Google Shape;1731;p7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14F6D301-3D37-8E92-71D3-B45505DCD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375" y="3213575"/>
            <a:ext cx="3773100" cy="10779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1A3110-ACEB-CEFF-D48C-D3A539EB3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56" y="57964"/>
            <a:ext cx="2164569" cy="1088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3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 de Contenidos</a:t>
            </a:r>
            <a:endParaRPr dirty="0"/>
          </a:p>
        </p:txBody>
      </p:sp>
      <p:sp>
        <p:nvSpPr>
          <p:cNvPr id="993" name="Google Shape;993;p39"/>
          <p:cNvSpPr txBox="1">
            <a:spLocks noGrp="1"/>
          </p:cNvSpPr>
          <p:nvPr>
            <p:ph type="title" idx="2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94" name="Google Shape;994;p39"/>
          <p:cNvSpPr txBox="1">
            <a:spLocks noGrp="1"/>
          </p:cNvSpPr>
          <p:nvPr>
            <p:ph type="title" idx="3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95" name="Google Shape;995;p39"/>
          <p:cNvSpPr txBox="1">
            <a:spLocks noGrp="1"/>
          </p:cNvSpPr>
          <p:nvPr>
            <p:ph type="title" idx="4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96" name="Google Shape;996;p39"/>
          <p:cNvSpPr txBox="1">
            <a:spLocks noGrp="1"/>
          </p:cNvSpPr>
          <p:nvPr>
            <p:ph type="title" idx="5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97" name="Google Shape;997;p39"/>
          <p:cNvSpPr txBox="1">
            <a:spLocks noGrp="1"/>
          </p:cNvSpPr>
          <p:nvPr>
            <p:ph type="subTitle" idx="1"/>
          </p:nvPr>
        </p:nvSpPr>
        <p:spPr>
          <a:xfrm>
            <a:off x="2448393" y="1518150"/>
            <a:ext cx="2584004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Introducción</a:t>
            </a:r>
            <a:endParaRPr dirty="0"/>
          </a:p>
        </p:txBody>
      </p:sp>
      <p:sp>
        <p:nvSpPr>
          <p:cNvPr id="998" name="Google Shape;998;p39"/>
          <p:cNvSpPr txBox="1">
            <a:spLocks noGrp="1"/>
          </p:cNvSpPr>
          <p:nvPr>
            <p:ph type="subTitle" idx="6"/>
          </p:nvPr>
        </p:nvSpPr>
        <p:spPr>
          <a:xfrm>
            <a:off x="6164020" y="1518150"/>
            <a:ext cx="166593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técnico</a:t>
            </a:r>
            <a:endParaRPr lang="en-US" dirty="0"/>
          </a:p>
        </p:txBody>
      </p:sp>
      <p:sp>
        <p:nvSpPr>
          <p:cNvPr id="999" name="Google Shape;999;p39"/>
          <p:cNvSpPr txBox="1">
            <a:spLocks noGrp="1"/>
          </p:cNvSpPr>
          <p:nvPr>
            <p:ph type="subTitle" idx="7"/>
          </p:nvPr>
        </p:nvSpPr>
        <p:spPr>
          <a:xfrm>
            <a:off x="2448392" y="2618825"/>
            <a:ext cx="2379383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Justificación</a:t>
            </a:r>
            <a:r>
              <a:rPr lang="en-US" dirty="0"/>
              <a:t> y valor </a:t>
            </a:r>
            <a:r>
              <a:rPr lang="en-US" dirty="0" err="1"/>
              <a:t>añadido</a:t>
            </a:r>
            <a:endParaRPr lang="en-US" dirty="0"/>
          </a:p>
        </p:txBody>
      </p:sp>
      <p:sp>
        <p:nvSpPr>
          <p:cNvPr id="1000" name="Google Shape;1000;p39"/>
          <p:cNvSpPr txBox="1">
            <a:spLocks noGrp="1"/>
          </p:cNvSpPr>
          <p:nvPr>
            <p:ph type="subTitle" idx="8"/>
          </p:nvPr>
        </p:nvSpPr>
        <p:spPr>
          <a:xfrm>
            <a:off x="2448269" y="3719500"/>
            <a:ext cx="251379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s-ES" dirty="0"/>
              <a:t>Objetivos del sistema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01" name="Google Shape;1001;p39"/>
          <p:cNvSpPr txBox="1">
            <a:spLocks noGrp="1"/>
          </p:cNvSpPr>
          <p:nvPr>
            <p:ph type="title" idx="9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02" name="Google Shape;1002;p39"/>
          <p:cNvSpPr txBox="1">
            <a:spLocks noGrp="1"/>
          </p:cNvSpPr>
          <p:nvPr>
            <p:ph type="title" idx="13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03" name="Google Shape;1003;p39"/>
          <p:cNvSpPr txBox="1">
            <a:spLocks noGrp="1"/>
          </p:cNvSpPr>
          <p:nvPr>
            <p:ph type="subTitle" idx="14"/>
          </p:nvPr>
        </p:nvSpPr>
        <p:spPr>
          <a:xfrm>
            <a:off x="6163931" y="2618824"/>
            <a:ext cx="1457700" cy="777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dirty="0"/>
              <a:t>Demo técnica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4" name="Google Shape;1004;p39"/>
          <p:cNvSpPr txBox="1">
            <a:spLocks noGrp="1"/>
          </p:cNvSpPr>
          <p:nvPr>
            <p:ph type="subTitle" idx="15"/>
          </p:nvPr>
        </p:nvSpPr>
        <p:spPr>
          <a:xfrm>
            <a:off x="6163930" y="3719500"/>
            <a:ext cx="2177572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s-ES" dirty="0"/>
              <a:t>Trabajos futuros y conclusión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324F80-FE39-E2B3-3C5A-9758926401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431" y="-32274"/>
            <a:ext cx="2164569" cy="1088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/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 b="0" dirty="0"/>
              <a:t>Introducción y motivación</a:t>
            </a:r>
            <a:endParaRPr sz="4100" b="0" dirty="0"/>
          </a:p>
        </p:txBody>
      </p:sp>
      <p:sp>
        <p:nvSpPr>
          <p:cNvPr id="1057" name="Google Shape;1057;p41"/>
          <p:cNvSpPr txBox="1">
            <a:spLocks noGrp="1"/>
          </p:cNvSpPr>
          <p:nvPr>
            <p:ph type="title" idx="2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58" name="Google Shape;1058;p41"/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/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"/>
          <p:cNvSpPr txBox="1">
            <a:spLocks noGrp="1"/>
          </p:cNvSpPr>
          <p:nvPr>
            <p:ph type="title"/>
          </p:nvPr>
        </p:nvSpPr>
        <p:spPr>
          <a:xfrm>
            <a:off x="2330700" y="1919486"/>
            <a:ext cx="4482600" cy="7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1079" name="Google Shape;1079;p42"/>
          <p:cNvSpPr txBox="1">
            <a:spLocks noGrp="1"/>
          </p:cNvSpPr>
          <p:nvPr>
            <p:ph type="subTitle" idx="1"/>
          </p:nvPr>
        </p:nvSpPr>
        <p:spPr>
          <a:xfrm>
            <a:off x="1827821" y="3064057"/>
            <a:ext cx="5488358" cy="152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Nacimiento del proyecto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Experiencia Cercana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 que busca el proyecto</a:t>
            </a:r>
          </a:p>
        </p:txBody>
      </p:sp>
      <p:grpSp>
        <p:nvGrpSpPr>
          <p:cNvPr id="1080" name="Google Shape;1080;p42"/>
          <p:cNvGrpSpPr/>
          <p:nvPr/>
        </p:nvGrpSpPr>
        <p:grpSpPr>
          <a:xfrm>
            <a:off x="917550" y="2904450"/>
            <a:ext cx="986125" cy="2095500"/>
            <a:chOff x="7631225" y="2241175"/>
            <a:chExt cx="986125" cy="2095500"/>
          </a:xfrm>
        </p:grpSpPr>
        <p:cxnSp>
          <p:nvCxnSpPr>
            <p:cNvPr id="1081" name="Google Shape;1081;p42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Google Shape;1082;p42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42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Google Shape;1084;p42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Google Shape;1085;p42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Google Shape;1086;p42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2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2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2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42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Google Shape;1091;p42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Google Shape;1092;p42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Google Shape;1093;p42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Google Shape;1094;p42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5138BBE8-8DFF-4F60-A7F7-BAD784308E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79" y="-48285"/>
            <a:ext cx="2164569" cy="1088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8A72BEF8-51D7-5545-7E58-63F62624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3E5EEC51-34E7-1A1D-EED8-33C9D0582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 b="0" dirty="0"/>
              <a:t>Justificación y valor añadido</a:t>
            </a:r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D8DDE952-6D73-47E6-D32E-460D2834A1A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7350" y="1272000"/>
            <a:ext cx="1155316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A3BCEDAF-B112-09D2-0B46-E5273402EB7F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7298AF07-502E-65C0-7ECD-6BE84A6BD081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523F4512-FFBB-C483-0078-1991AB4B4B69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7B62DCD2-1B0A-A220-9DCE-FAA64B15E5F2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07FF5B5A-9607-FCF0-3A9D-803BA7D382EA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F19ABE44-172C-6D5B-238C-992BA45E914D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20D088D2-D2E9-D783-FA81-7CE2321BB132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34FAFB4C-6FA9-9FA9-06E5-57B700E0FB0D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A8ECB907-B91A-62FA-257D-0FDA4D1A9AB2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CC78FAAA-AEB3-0A5E-646B-F2D421137823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98EDDA0F-FF7C-EA13-987C-5B433787E73B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C1935FAE-CCDC-9FC0-9943-BD7E4557D95D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B4A596D7-1540-BE46-D312-93820FB900B8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6D2C07F8-5EF0-0485-3302-15944B101526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3F50746C-E596-15E0-67A9-588DC17BFEA3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86924DAE-FD2C-74FC-99E0-41D472731A2C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05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3"/>
          <p:cNvSpPr txBox="1">
            <a:spLocks noGrp="1"/>
          </p:cNvSpPr>
          <p:nvPr>
            <p:ph type="title"/>
          </p:nvPr>
        </p:nvSpPr>
        <p:spPr>
          <a:xfrm>
            <a:off x="826450" y="1107242"/>
            <a:ext cx="38496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Soluciones Existentes</a:t>
            </a:r>
            <a:endParaRPr dirty="0"/>
          </a:p>
        </p:txBody>
      </p:sp>
      <p:sp>
        <p:nvSpPr>
          <p:cNvPr id="1121" name="Google Shape;1121;p43"/>
          <p:cNvSpPr txBox="1">
            <a:spLocks noGrp="1"/>
          </p:cNvSpPr>
          <p:nvPr>
            <p:ph type="subTitle" idx="1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Coste elevado en licencias y mantenimiento.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Falta de personalización.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Dificultad para integrarse con otros sistemas.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122" name="Google Shape;1122;p43"/>
          <p:cNvSpPr txBox="1">
            <a:spLocks noGrp="1"/>
          </p:cNvSpPr>
          <p:nvPr>
            <p:ph type="subTitle" idx="2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Gratuita y sin licencia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Adaptada al RGPD sanitario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Totalmente personalizable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Reutilizable para otras clínicas de pequeño-mediano tamaño.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6D5294-B980-15AA-07BC-B77044C91C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579" y="24065"/>
            <a:ext cx="2164569" cy="1088135"/>
          </a:xfrm>
          <a:prstGeom prst="rect">
            <a:avLst/>
          </a:prstGeom>
        </p:spPr>
      </p:pic>
      <p:sp>
        <p:nvSpPr>
          <p:cNvPr id="3" name="Google Shape;1120;p43">
            <a:extLst>
              <a:ext uri="{FF2B5EF4-FFF2-40B4-BE49-F238E27FC236}">
                <a16:creationId xmlns:a16="http://schemas.microsoft.com/office/drawing/2014/main" id="{4B0656B0-87CC-A632-045F-ED04D620F0BF}"/>
              </a:ext>
            </a:extLst>
          </p:cNvPr>
          <p:cNvSpPr txBox="1">
            <a:spLocks/>
          </p:cNvSpPr>
          <p:nvPr/>
        </p:nvSpPr>
        <p:spPr>
          <a:xfrm>
            <a:off x="4800925" y="1353733"/>
            <a:ext cx="38496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K-Salud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F3ED3822-9F74-96E5-AF26-EAD62CC47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EFA74EB9-16F4-C864-9BAE-E1CE4A2DE7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 b="0" dirty="0"/>
              <a:t>Objetivos del sistema</a:t>
            </a:r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521FB0E9-8696-E69B-7862-43FE158274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7350" y="1272000"/>
            <a:ext cx="1187288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F81C90DB-34E9-7FF8-E1A9-700A3264D4CE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852ADD0F-65CD-66D4-3FFD-C05C28E89BDA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C0295159-C700-8F03-127B-95503268AA63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8CC05A6A-7A62-2F16-10BB-06DEC7D0A25C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F2178E45-C774-416A-0563-57C67AF448DB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0295A94C-EF31-29DE-74CE-52E63AE59826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13ABE905-AE2B-8AF1-4080-9C00609C80AE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A892CA47-473C-2EB3-081A-FBCC44A061DF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1ECD0B0C-7948-3476-5AA0-C2C7B8EE2163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1974AF87-93B6-D61D-9638-A28B7EE77BEE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61DEBC61-07F9-5DE0-1409-915DEEEB2633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D96D6755-AEFD-FF37-AF89-7BA104C530D3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61FEF1DD-3F70-FF55-1A31-31254470890C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9C967B81-DD0E-343F-DBC1-ACFA72C00DBA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F0C0184E-AAFF-09D0-0724-7DEACEC2DF82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26B85129-BEE2-0014-AFE4-0DB629FBE1A0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61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principales</a:t>
            </a:r>
            <a:endParaRPr dirty="0"/>
          </a:p>
        </p:txBody>
      </p:sp>
      <p:sp>
        <p:nvSpPr>
          <p:cNvPr id="1128" name="Google Shape;1128;p44"/>
          <p:cNvSpPr txBox="1">
            <a:spLocks noGrp="1"/>
          </p:cNvSpPr>
          <p:nvPr>
            <p:ph type="body" idx="1"/>
          </p:nvPr>
        </p:nvSpPr>
        <p:spPr>
          <a:xfrm>
            <a:off x="722399" y="1940118"/>
            <a:ext cx="4553289" cy="2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Lo que se busca con esta solución: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Autenticación y control de acceso por rol (médico, recepcionista, administrador). 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Gestión de pacientes con historiales médicos. 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Gestión de citas con agenda y buscador por paciente. 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Infraestructura técnica: servidores, dominio y segmentación por </a:t>
            </a:r>
            <a:r>
              <a:rPr lang="es-ES" dirty="0" err="1"/>
              <a:t>VLANs</a:t>
            </a:r>
            <a:r>
              <a:rPr lang="es-ES" dirty="0"/>
              <a:t>.  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ES" dirty="0"/>
              <a:t>Redirección automática al iniciar sesión mediante GPO en Windows Server.</a:t>
            </a:r>
            <a:endParaRPr dirty="0"/>
          </a:p>
        </p:txBody>
      </p:sp>
      <p:grpSp>
        <p:nvGrpSpPr>
          <p:cNvPr id="1129" name="Google Shape;1129;p44"/>
          <p:cNvGrpSpPr/>
          <p:nvPr/>
        </p:nvGrpSpPr>
        <p:grpSpPr>
          <a:xfrm>
            <a:off x="5309025" y="1748650"/>
            <a:ext cx="3834975" cy="3394725"/>
            <a:chOff x="5309025" y="1748650"/>
            <a:chExt cx="3834975" cy="3394725"/>
          </a:xfrm>
        </p:grpSpPr>
        <p:sp>
          <p:nvSpPr>
            <p:cNvPr id="1130" name="Google Shape;1130;p44"/>
            <p:cNvSpPr/>
            <p:nvPr/>
          </p:nvSpPr>
          <p:spPr>
            <a:xfrm flipH="1">
              <a:off x="6093300" y="2443375"/>
              <a:ext cx="3050700" cy="270000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31" name="Google Shape;1131;p44"/>
            <p:cNvSpPr/>
            <p:nvPr/>
          </p:nvSpPr>
          <p:spPr>
            <a:xfrm>
              <a:off x="5309025" y="4755450"/>
              <a:ext cx="1882500" cy="213000"/>
            </a:xfrm>
            <a:prstGeom prst="roundRect">
              <a:avLst>
                <a:gd name="adj" fmla="val 50000"/>
              </a:avLst>
            </a:prstGeom>
            <a:solidFill>
              <a:srgbClr val="516CEE">
                <a:alpha val="607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32" name="Google Shape;1132;p44"/>
            <p:cNvGrpSpPr/>
            <p:nvPr/>
          </p:nvGrpSpPr>
          <p:grpSpPr>
            <a:xfrm>
              <a:off x="7041175" y="1748650"/>
              <a:ext cx="986125" cy="2095500"/>
              <a:chOff x="7631225" y="2241175"/>
              <a:chExt cx="986125" cy="2095500"/>
            </a:xfrm>
          </p:grpSpPr>
          <p:cxnSp>
            <p:nvCxnSpPr>
              <p:cNvPr id="1133" name="Google Shape;1133;p4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4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4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4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4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4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4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4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4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4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4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4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5" name="Google Shape;1145;p4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6" name="Google Shape;1146;p4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20E1A6B9-FC4B-286B-44FF-F94D8ECA73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15" y="0"/>
            <a:ext cx="2164569" cy="1088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>
          <a:extLst>
            <a:ext uri="{FF2B5EF4-FFF2-40B4-BE49-F238E27FC236}">
              <a16:creationId xmlns:a16="http://schemas.microsoft.com/office/drawing/2014/main" id="{C2833911-9E74-6222-BC8D-63B5DD2AD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1">
            <a:extLst>
              <a:ext uri="{FF2B5EF4-FFF2-40B4-BE49-F238E27FC236}">
                <a16:creationId xmlns:a16="http://schemas.microsoft.com/office/drawing/2014/main" id="{BF6D730D-9EDF-0F25-92D7-BCF1C3BF14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 b="0" dirty="0"/>
              <a:t>Diseño técnico</a:t>
            </a:r>
          </a:p>
        </p:txBody>
      </p:sp>
      <p:sp>
        <p:nvSpPr>
          <p:cNvPr id="1057" name="Google Shape;1057;p41">
            <a:extLst>
              <a:ext uri="{FF2B5EF4-FFF2-40B4-BE49-F238E27FC236}">
                <a16:creationId xmlns:a16="http://schemas.microsoft.com/office/drawing/2014/main" id="{D909D8B0-08A7-5D61-0CD8-20D72C3F4DC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7350" y="1272000"/>
            <a:ext cx="1193682" cy="10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58" name="Google Shape;1058;p41">
            <a:extLst>
              <a:ext uri="{FF2B5EF4-FFF2-40B4-BE49-F238E27FC236}">
                <a16:creationId xmlns:a16="http://schemas.microsoft.com/office/drawing/2014/main" id="{B5D44806-B4B0-B674-C26B-49EFDE0C7DE9}"/>
              </a:ext>
            </a:extLst>
          </p:cNvPr>
          <p:cNvGrpSpPr/>
          <p:nvPr/>
        </p:nvGrpSpPr>
        <p:grpSpPr>
          <a:xfrm>
            <a:off x="7808800" y="3403550"/>
            <a:ext cx="986125" cy="2095500"/>
            <a:chOff x="7631225" y="2241175"/>
            <a:chExt cx="986125" cy="2095500"/>
          </a:xfrm>
        </p:grpSpPr>
        <p:cxnSp>
          <p:nvCxnSpPr>
            <p:cNvPr id="1059" name="Google Shape;1059;p41">
              <a:extLst>
                <a:ext uri="{FF2B5EF4-FFF2-40B4-BE49-F238E27FC236}">
                  <a16:creationId xmlns:a16="http://schemas.microsoft.com/office/drawing/2014/main" id="{148B06AE-CB0E-CB27-13A5-76C3E09C17BC}"/>
                </a:ext>
              </a:extLst>
            </p:cNvPr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41">
              <a:extLst>
                <a:ext uri="{FF2B5EF4-FFF2-40B4-BE49-F238E27FC236}">
                  <a16:creationId xmlns:a16="http://schemas.microsoft.com/office/drawing/2014/main" id="{94D67EFE-ED6A-74F3-AAE7-D30008931C04}"/>
                </a:ext>
              </a:extLst>
            </p:cNvPr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Google Shape;1061;p41">
              <a:extLst>
                <a:ext uri="{FF2B5EF4-FFF2-40B4-BE49-F238E27FC236}">
                  <a16:creationId xmlns:a16="http://schemas.microsoft.com/office/drawing/2014/main" id="{C884C4E3-2F38-8354-A968-1F2AE5E4EBFF}"/>
                </a:ext>
              </a:extLst>
            </p:cNvPr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Google Shape;1062;p41">
              <a:extLst>
                <a:ext uri="{FF2B5EF4-FFF2-40B4-BE49-F238E27FC236}">
                  <a16:creationId xmlns:a16="http://schemas.microsoft.com/office/drawing/2014/main" id="{674C121E-FDD8-A4FB-3C0E-E48ED333FBE3}"/>
                </a:ext>
              </a:extLst>
            </p:cNvPr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41">
              <a:extLst>
                <a:ext uri="{FF2B5EF4-FFF2-40B4-BE49-F238E27FC236}">
                  <a16:creationId xmlns:a16="http://schemas.microsoft.com/office/drawing/2014/main" id="{69DCA5F7-99CE-F758-2CBA-3D58D5D0CDBA}"/>
                </a:ext>
              </a:extLst>
            </p:cNvPr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41">
              <a:extLst>
                <a:ext uri="{FF2B5EF4-FFF2-40B4-BE49-F238E27FC236}">
                  <a16:creationId xmlns:a16="http://schemas.microsoft.com/office/drawing/2014/main" id="{ABEE6BAE-17A0-36C1-E1D0-2F4814B9B888}"/>
                </a:ext>
              </a:extLst>
            </p:cNvPr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Google Shape;1065;p41">
              <a:extLst>
                <a:ext uri="{FF2B5EF4-FFF2-40B4-BE49-F238E27FC236}">
                  <a16:creationId xmlns:a16="http://schemas.microsoft.com/office/drawing/2014/main" id="{A03B76C5-BE12-46C6-6F7F-58DB883BDF41}"/>
                </a:ext>
              </a:extLst>
            </p:cNvPr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41">
              <a:extLst>
                <a:ext uri="{FF2B5EF4-FFF2-40B4-BE49-F238E27FC236}">
                  <a16:creationId xmlns:a16="http://schemas.microsoft.com/office/drawing/2014/main" id="{A5D94060-33BF-5DD7-11A7-10AEB6832A0F}"/>
                </a:ext>
              </a:extLst>
            </p:cNvPr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41">
              <a:extLst>
                <a:ext uri="{FF2B5EF4-FFF2-40B4-BE49-F238E27FC236}">
                  <a16:creationId xmlns:a16="http://schemas.microsoft.com/office/drawing/2014/main" id="{8EB32EE2-A915-8911-3FD4-11EDE3A19EB8}"/>
                </a:ext>
              </a:extLst>
            </p:cNvPr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41">
              <a:extLst>
                <a:ext uri="{FF2B5EF4-FFF2-40B4-BE49-F238E27FC236}">
                  <a16:creationId xmlns:a16="http://schemas.microsoft.com/office/drawing/2014/main" id="{ABBB020A-A7C3-1303-CE6A-E5A5B780C1B5}"/>
                </a:ext>
              </a:extLst>
            </p:cNvPr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41">
              <a:extLst>
                <a:ext uri="{FF2B5EF4-FFF2-40B4-BE49-F238E27FC236}">
                  <a16:creationId xmlns:a16="http://schemas.microsoft.com/office/drawing/2014/main" id="{1F608951-76F0-F292-2775-BC133D1A69A6}"/>
                </a:ext>
              </a:extLst>
            </p:cNvPr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41">
              <a:extLst>
                <a:ext uri="{FF2B5EF4-FFF2-40B4-BE49-F238E27FC236}">
                  <a16:creationId xmlns:a16="http://schemas.microsoft.com/office/drawing/2014/main" id="{8D2D8FBB-075E-DB6C-851A-02351D391BE9}"/>
                </a:ext>
              </a:extLst>
            </p:cNvPr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41">
              <a:extLst>
                <a:ext uri="{FF2B5EF4-FFF2-40B4-BE49-F238E27FC236}">
                  <a16:creationId xmlns:a16="http://schemas.microsoft.com/office/drawing/2014/main" id="{083E6321-022B-9E54-8F47-ACE6DBEC12C9}"/>
                </a:ext>
              </a:extLst>
            </p:cNvPr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41">
              <a:extLst>
                <a:ext uri="{FF2B5EF4-FFF2-40B4-BE49-F238E27FC236}">
                  <a16:creationId xmlns:a16="http://schemas.microsoft.com/office/drawing/2014/main" id="{202A856A-5554-5DCB-31B0-EEF0D2B95C81}"/>
                </a:ext>
              </a:extLst>
            </p:cNvPr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3" name="Google Shape;1073;p41">
            <a:extLst>
              <a:ext uri="{FF2B5EF4-FFF2-40B4-BE49-F238E27FC236}">
                <a16:creationId xmlns:a16="http://schemas.microsoft.com/office/drawing/2014/main" id="{BE1FE9CF-3D87-E302-A560-7DE1B5DE2240}"/>
              </a:ext>
            </a:extLst>
          </p:cNvPr>
          <p:cNvSpPr/>
          <p:nvPr/>
        </p:nvSpPr>
        <p:spPr>
          <a:xfrm rot="5400000">
            <a:off x="-1603450" y="1231038"/>
            <a:ext cx="2325825" cy="2325825"/>
          </a:xfrm>
          <a:custGeom>
            <a:avLst/>
            <a:gdLst/>
            <a:ahLst/>
            <a:cxnLst/>
            <a:rect l="l" t="t" r="r" b="b"/>
            <a:pathLst>
              <a:path w="93033" h="93033" extrusionOk="0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620740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Presentación en pantalla 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Raleway</vt:lpstr>
      <vt:lpstr>Montserrat</vt:lpstr>
      <vt:lpstr>Maven Pro</vt:lpstr>
      <vt:lpstr>Business Annual Report by Slidesgo</vt:lpstr>
      <vt:lpstr>K-SALUD</vt:lpstr>
      <vt:lpstr>Índice de Contenidos</vt:lpstr>
      <vt:lpstr>Introducción y motivación</vt:lpstr>
      <vt:lpstr>Introducción</vt:lpstr>
      <vt:lpstr>Justificación y valor añadido</vt:lpstr>
      <vt:lpstr>Soluciones Existentes</vt:lpstr>
      <vt:lpstr>Objetivos del sistema</vt:lpstr>
      <vt:lpstr>Objetivos principales</vt:lpstr>
      <vt:lpstr>Diseño técnico</vt:lpstr>
      <vt:lpstr>Diseño técnico</vt:lpstr>
      <vt:lpstr>Demo técnica</vt:lpstr>
      <vt:lpstr>Se mostrará:</vt:lpstr>
      <vt:lpstr>Trabajos futuros y conclusión</vt:lpstr>
      <vt:lpstr>Futuro de K-Salud</vt:lpstr>
      <vt:lpstr>Muchas 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Namir Kubba Consuegra</cp:lastModifiedBy>
  <cp:revision>9</cp:revision>
  <dcterms:modified xsi:type="dcterms:W3CDTF">2025-06-02T04:15:00Z</dcterms:modified>
</cp:coreProperties>
</file>