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6DD99-954C-A15C-65A9-E19A9CD02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17412-9818-FF54-3133-E65F49E8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F311B-8806-7F98-FCDD-077FD810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68E2-2148-4187-877F-ABE3447409F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98EE1-0D26-44E2-3275-4758DE78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51E38-8781-DDC3-F82E-DBBCF1C4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96A4-2A6E-4898-8FD8-236B937B4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70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E91F2-2052-489A-C377-E502AB45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EB3EC-960A-57D0-7D78-4023A6C61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64C3B-0F9D-4538-38F3-5D960C11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68E2-2148-4187-877F-ABE3447409F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678FC-020A-F2FE-5486-4F595B49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66E24-A165-BF1C-97BC-109A052B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96A4-2A6E-4898-8FD8-236B937B4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A44D6B-0090-F083-77DA-DE153AA54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898C2-C8BD-7373-D848-45813F66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5CB73-283E-1CAD-16BC-E5DB237B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68E2-2148-4187-877F-ABE3447409F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D89B0-37FF-7D8A-C345-43190C9A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03128-BF63-5182-B4FA-E28FDC01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96A4-2A6E-4898-8FD8-236B937B4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6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A041E-90D8-5B04-FB25-32D5BF6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85B1D-FFE1-F1AD-900A-415A9830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EB669-D02D-6156-F7F2-2CBB6EDD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68E2-2148-4187-877F-ABE3447409F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7072E-6A9E-C043-B8CC-0E34ED7E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E1BA8-906D-64DF-288F-A5272773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96A4-2A6E-4898-8FD8-236B937B4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5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B570-802A-7D4D-A0C5-0093E5B0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DCF5D1-BF01-8A91-0D31-C2459CEA5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4484B-DD64-B43E-2D6B-0571A231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68E2-2148-4187-877F-ABE3447409F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21EFB-5A4B-CFE7-D27E-EDA89D51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468C9-64B2-26D4-0463-09F390ED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96A4-2A6E-4898-8FD8-236B937B4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6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A3E22-12BE-50C1-B257-34D98C9E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E7562-2782-7B0C-C1A8-C0D139F23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8BD19-E848-4220-EE6A-1507C7A5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41FEC-24AB-539C-1540-43F85C3C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68E2-2148-4187-877F-ABE3447409F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A13C1-F848-4E6A-A877-5D609706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FA421-CF6E-181C-875A-9B8AAE67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96A4-2A6E-4898-8FD8-236B937B4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4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D8919-1EE6-6291-EE84-DDCADD76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E9854-ECE3-BA4E-F49F-315900C0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883F2-A500-054B-FB72-B7A1E1D5B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5EC1D8-CB28-B93F-68E5-9C9CEE2AD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507543-D6A4-941F-448D-B8CD725F4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9FC573-C903-300F-DC0F-5C070F0F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68E2-2148-4187-877F-ABE3447409F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0DD4E3-F0C6-15CD-4828-437745BC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EED512-7100-A03C-E27E-CDCFDAA8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96A4-2A6E-4898-8FD8-236B937B4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1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0133B-F26C-2985-3E2E-75358540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BDD1E4-1547-83C8-9188-3C910A89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68E2-2148-4187-877F-ABE3447409F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CFFF2A-C118-9E3D-F6E7-5FEE94FB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AE4778-4B3F-9D29-6273-4357101D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96A4-2A6E-4898-8FD8-236B937B4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1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6E6D53-EA94-2703-239B-5AA42498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68E2-2148-4187-877F-ABE3447409F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971A38-4D3D-0437-50DF-58ED9983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211A5-5AA5-4C9A-9961-B2471669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96A4-2A6E-4898-8FD8-236B937B4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75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19266-7F24-70C7-4208-EF74D893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F2971-2708-E1D1-A753-3AC220F03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0094B-64A7-8D5F-646C-6BF4803F6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C2E67-D34B-06DE-D818-DD11EAF6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68E2-2148-4187-877F-ABE3447409F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80DDEF-B704-070E-8441-BDEE6343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DE775-AA03-E7E5-42BB-830AF687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96A4-2A6E-4898-8FD8-236B937B4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3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A42D5-D505-FBFB-85E0-88D318DC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1F1EB7-D592-99B7-4B1B-FB7BD147F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7E84D-F8F5-1F94-4BDD-CB45C420F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F4802-E022-B062-4E22-95B13A6E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68E2-2148-4187-877F-ABE3447409F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85B3C-636B-2F17-0069-F1F1BBB0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F92F4-182E-811D-7773-BDF30B14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96A4-2A6E-4898-8FD8-236B937B4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1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21FB53-22EA-C022-E8BD-79DAF2E2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A15EF-EE18-7861-D6F2-E75DC08D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4A64D-1CFD-FE0F-9236-FDBA1DB64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68E2-2148-4187-877F-ABE3447409F1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1D7DB-175C-1A60-26ED-6BF3BE249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CE14C-8D2D-815F-E16E-B3AE1B832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96A4-2A6E-4898-8FD8-236B937B4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4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574387-3A3A-468E-94E6-F807F0177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80" y="629920"/>
            <a:ext cx="7012879" cy="4592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9F6538-F18C-CED9-0CCD-023FAF26F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629920"/>
            <a:ext cx="4592320" cy="45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5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30F772-2C3E-CCB7-4858-C783D90C3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C55544-C29E-40BA-8E1A-0F33FE0D7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2" y="685800"/>
            <a:ext cx="5486400" cy="5486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A881F1-1F7B-4FAB-4AA5-4E2028652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00" y="1287640"/>
            <a:ext cx="5486400" cy="5486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6C709F-5D68-6A6C-360B-720B7725B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78" y="176276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7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佳恒 李</dc:creator>
  <cp:lastModifiedBy>佳恒 李</cp:lastModifiedBy>
  <cp:revision>3</cp:revision>
  <dcterms:created xsi:type="dcterms:W3CDTF">2024-03-20T06:20:56Z</dcterms:created>
  <dcterms:modified xsi:type="dcterms:W3CDTF">2024-03-20T12:28:02Z</dcterms:modified>
</cp:coreProperties>
</file>