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Libre Baskerville"/>
      <p:regular r:id="rId8"/>
    </p:embeddedFont>
    <p:embeddedFont>
      <p:font typeface="Libre Baskerville"/>
      <p:regular r:id="rId9"/>
    </p:embeddedFont>
    <p:embeddedFont>
      <p:font typeface="Libre Baskerville"/>
      <p:regular r:id="rId10"/>
    </p:embeddedFont>
    <p:embeddedFont>
      <p:font typeface="Libre Baskerville"/>
      <p:regular r:id="rId11"/>
    </p:embeddedFont>
    <p:embeddedFont>
      <p:font typeface="DM Sans"/>
      <p:regular r:id="rId12"/>
    </p:embeddedFont>
    <p:embeddedFont>
      <p:font typeface="DM Sans"/>
      <p:regular r:id="rId13"/>
    </p:embeddedFont>
    <p:embeddedFont>
      <p:font typeface="DM Sans"/>
      <p:regular r:id="rId14"/>
    </p:embeddedFont>
    <p:embeddedFont>
      <p:font typeface="DM Sans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2335" y="457557"/>
            <a:ext cx="4950738" cy="519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50"/>
              </a:lnSpc>
              <a:buNone/>
            </a:pPr>
            <a:r>
              <a:rPr lang="en-US" sz="32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Namit Sunil Chaudhari</a:t>
            </a:r>
            <a:endParaRPr lang="en-US" sz="3250" dirty="0"/>
          </a:p>
        </p:txBody>
      </p:sp>
      <p:sp>
        <p:nvSpPr>
          <p:cNvPr id="3" name="Text 1"/>
          <p:cNvSpPr/>
          <p:nvPr/>
        </p:nvSpPr>
        <p:spPr>
          <a:xfrm>
            <a:off x="582335" y="1310283"/>
            <a:ext cx="13465731" cy="266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Welcome to the team. An enthusiastic mechanical engineer with a passion for data science, technology exploration, and the open road.</a:t>
            </a:r>
            <a:endParaRPr lang="en-US" sz="1300" dirty="0"/>
          </a:p>
        </p:txBody>
      </p:sp>
      <p:sp>
        <p:nvSpPr>
          <p:cNvPr id="4" name="Shape 2"/>
          <p:cNvSpPr/>
          <p:nvPr/>
        </p:nvSpPr>
        <p:spPr>
          <a:xfrm>
            <a:off x="582335" y="1763673"/>
            <a:ext cx="4377690" cy="1772483"/>
          </a:xfrm>
          <a:prstGeom prst="roundRect">
            <a:avLst>
              <a:gd name="adj" fmla="val 3943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756285" y="1937623"/>
            <a:ext cx="2080022" cy="259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Background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56285" y="2297311"/>
            <a:ext cx="4029789" cy="1064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Pune</a:t>
            </a:r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native studying at DYPCOE Akurdi, pursuing B.E. Mechanical Engineering with Honours in Data Science—a unique blend of hardware and intelligent systems thinking.</a:t>
            </a:r>
            <a:endParaRPr lang="en-US" sz="1300" dirty="0"/>
          </a:p>
        </p:txBody>
      </p:sp>
      <p:sp>
        <p:nvSpPr>
          <p:cNvPr id="7" name="Shape 5"/>
          <p:cNvSpPr/>
          <p:nvPr/>
        </p:nvSpPr>
        <p:spPr>
          <a:xfrm>
            <a:off x="5126355" y="1763673"/>
            <a:ext cx="4377690" cy="1772483"/>
          </a:xfrm>
          <a:prstGeom prst="roundRect">
            <a:avLst>
              <a:gd name="adj" fmla="val 3943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00305" y="1937623"/>
            <a:ext cx="2080022" cy="259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Interests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5300305" y="2297311"/>
            <a:ext cx="4029789" cy="1064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Beyond coursework, Namit explores the latest technology documentation and enjoys bike riding—embodying curiosity and a drive for continuous learning.</a:t>
            </a:r>
            <a:endParaRPr lang="en-US" sz="1300" dirty="0"/>
          </a:p>
        </p:txBody>
      </p:sp>
      <p:sp>
        <p:nvSpPr>
          <p:cNvPr id="10" name="Shape 8"/>
          <p:cNvSpPr/>
          <p:nvPr/>
        </p:nvSpPr>
        <p:spPr>
          <a:xfrm>
            <a:off x="9670375" y="1763673"/>
            <a:ext cx="4377690" cy="1772483"/>
          </a:xfrm>
          <a:prstGeom prst="roundRect">
            <a:avLst>
              <a:gd name="adj" fmla="val 3943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844326" y="1937623"/>
            <a:ext cx="2080022" cy="259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Role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9844326" y="2297311"/>
            <a:ext cx="4029789" cy="7986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Joining on 17 September 2025 in Production Support, bringing technical depth and a data-driven mindset to operational excellence.</a:t>
            </a:r>
            <a:endParaRPr lang="en-US" sz="1300" dirty="0"/>
          </a:p>
        </p:txBody>
      </p:sp>
      <p:sp>
        <p:nvSpPr>
          <p:cNvPr id="13" name="Shape 11"/>
          <p:cNvSpPr/>
          <p:nvPr/>
        </p:nvSpPr>
        <p:spPr>
          <a:xfrm>
            <a:off x="582335" y="3806476"/>
            <a:ext cx="13465731" cy="28337"/>
          </a:xfrm>
          <a:prstGeom prst="rect">
            <a:avLst/>
          </a:prstGeom>
          <a:solidFill>
            <a:srgbClr val="454240">
              <a:alpha val="50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582335" y="4084320"/>
            <a:ext cx="3362325" cy="415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6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Core Competencies</a:t>
            </a:r>
            <a:endParaRPr lang="en-US" sz="2600" dirty="0"/>
          </a:p>
        </p:txBody>
      </p:sp>
      <p:sp>
        <p:nvSpPr>
          <p:cNvPr id="15" name="Text 13"/>
          <p:cNvSpPr/>
          <p:nvPr/>
        </p:nvSpPr>
        <p:spPr>
          <a:xfrm>
            <a:off x="582335" y="4916091"/>
            <a:ext cx="2080022" cy="259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Technologies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582335" y="5342334"/>
            <a:ext cx="6529864" cy="266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Python—versatile programming for automation and analysis</a:t>
            </a:r>
            <a:endParaRPr lang="en-US" sz="1300" dirty="0"/>
          </a:p>
        </p:txBody>
      </p:sp>
      <p:sp>
        <p:nvSpPr>
          <p:cNvPr id="17" name="Text 15"/>
          <p:cNvSpPr/>
          <p:nvPr/>
        </p:nvSpPr>
        <p:spPr>
          <a:xfrm>
            <a:off x="582335" y="5666780"/>
            <a:ext cx="6529864" cy="266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Langchain—advanced language model integration and orchestration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582335" y="5991225"/>
            <a:ext cx="6529864" cy="266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Mechanical engineering fundamentals with data applications</a:t>
            </a:r>
            <a:endParaRPr lang="en-US" sz="1300" dirty="0"/>
          </a:p>
        </p:txBody>
      </p:sp>
      <p:sp>
        <p:nvSpPr>
          <p:cNvPr id="19" name="Text 17"/>
          <p:cNvSpPr/>
          <p:nvPr/>
        </p:nvSpPr>
        <p:spPr>
          <a:xfrm>
            <a:off x="7525822" y="4916091"/>
            <a:ext cx="2080022" cy="259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Focus Areas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7525822" y="5342334"/>
            <a:ext cx="6529864" cy="266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Production support and operational efficiency</a:t>
            </a:r>
            <a:endParaRPr lang="en-US" sz="1300" dirty="0"/>
          </a:p>
        </p:txBody>
      </p:sp>
      <p:sp>
        <p:nvSpPr>
          <p:cNvPr id="21" name="Text 19"/>
          <p:cNvSpPr/>
          <p:nvPr/>
        </p:nvSpPr>
        <p:spPr>
          <a:xfrm>
            <a:off x="7525822" y="5666780"/>
            <a:ext cx="6529864" cy="266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Emerging technology exploration and documentation</a:t>
            </a:r>
            <a:endParaRPr lang="en-US" sz="1300" dirty="0"/>
          </a:p>
        </p:txBody>
      </p:sp>
      <p:sp>
        <p:nvSpPr>
          <p:cNvPr id="22" name="Text 20"/>
          <p:cNvSpPr/>
          <p:nvPr/>
        </p:nvSpPr>
        <p:spPr>
          <a:xfrm>
            <a:off x="7525822" y="5991225"/>
            <a:ext cx="6529864" cy="266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Data-driven problem solving</a:t>
            </a:r>
            <a:endParaRPr lang="en-US" sz="1300" dirty="0"/>
          </a:p>
        </p:txBody>
      </p:sp>
      <p:sp>
        <p:nvSpPr>
          <p:cNvPr id="23" name="Shape 21"/>
          <p:cNvSpPr/>
          <p:nvPr/>
        </p:nvSpPr>
        <p:spPr>
          <a:xfrm>
            <a:off x="582335" y="6502837"/>
            <a:ext cx="13465731" cy="1270516"/>
          </a:xfrm>
          <a:prstGeom prst="roundRect">
            <a:avLst>
              <a:gd name="adj" fmla="val 8636"/>
            </a:avLst>
          </a:prstGeom>
          <a:solidFill>
            <a:srgbClr val="FFFDFA"/>
          </a:solidFill>
          <a:ln w="22860">
            <a:solidFill>
              <a:srgbClr val="DDD3BA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559475" y="6502837"/>
            <a:ext cx="91440" cy="1270516"/>
          </a:xfrm>
          <a:prstGeom prst="roundRect">
            <a:avLst>
              <a:gd name="adj" fmla="val 76432"/>
            </a:avLst>
          </a:prstGeom>
          <a:solidFill>
            <a:srgbClr val="B88E23"/>
          </a:solidFill>
          <a:ln/>
        </p:spPr>
      </p:sp>
      <p:sp>
        <p:nvSpPr>
          <p:cNvPr id="25" name="Text 23"/>
          <p:cNvSpPr/>
          <p:nvPr/>
        </p:nvSpPr>
        <p:spPr>
          <a:xfrm>
            <a:off x="840105" y="6692027"/>
            <a:ext cx="2080022" cy="2599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What drives Namit</a:t>
            </a:r>
            <a:endParaRPr lang="en-US" sz="1600" dirty="0"/>
          </a:p>
        </p:txBody>
      </p:sp>
      <p:sp>
        <p:nvSpPr>
          <p:cNvPr id="26" name="Text 24"/>
          <p:cNvSpPr/>
          <p:nvPr/>
        </p:nvSpPr>
        <p:spPr>
          <a:xfrm>
            <a:off x="840105" y="7051715"/>
            <a:ext cx="13018770" cy="5324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3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genuine enthusiasm for understanding how systems work—from motorcycles to machine learning models—combined with a structured engineering mindset and curiosity about emerging technologies.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2025-10-25T03:26:09Z</dcterms:created>
  <dcterms:modified xsi:type="dcterms:W3CDTF">2025-10-25T03:26:09Z</dcterms:modified>
</cp:coreProperties>
</file>