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9" r:id="rId3"/>
    <p:sldId id="260" r:id="rId4"/>
    <p:sldId id="261" r:id="rId5"/>
    <p:sldId id="262" r:id="rId6"/>
    <p:sldId id="263" r:id="rId7"/>
    <p:sldId id="264" r:id="rId8"/>
  </p:sldIdLst>
  <p:sldSz cx="9144000" cy="5143500" type="screen16x9"/>
  <p:notesSz cx="6858000" cy="9144000"/>
  <p:embeddedFontLst>
    <p:embeddedFont>
      <p:font typeface="Roboto"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70" d="100"/>
          <a:sy n="70" d="100"/>
        </p:scale>
        <p:origin x="-1302" y="-348"/>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16825" y="759222"/>
            <a:ext cx="8222100" cy="83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Driver Safety Enhancement System</a:t>
            </a:r>
            <a:endParaRPr/>
          </a:p>
        </p:txBody>
      </p:sp>
      <p:sp>
        <p:nvSpPr>
          <p:cNvPr id="86" name="Google Shape;86;p13"/>
          <p:cNvSpPr txBox="1">
            <a:spLocks noGrp="1"/>
          </p:cNvSpPr>
          <p:nvPr>
            <p:ph type="subTitle" idx="1"/>
          </p:nvPr>
        </p:nvSpPr>
        <p:spPr>
          <a:xfrm>
            <a:off x="598100" y="1923625"/>
            <a:ext cx="8222100" cy="268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H@ck_Elite(SIES GRADUATE SCHOOL OF TECHNOLOGY)</a:t>
            </a:r>
            <a:endParaRPr/>
          </a:p>
          <a:p>
            <a:pPr marL="0" lvl="0" indent="0" algn="l" rtl="0">
              <a:spcBef>
                <a:spcPts val="0"/>
              </a:spcBef>
              <a:spcAft>
                <a:spcPts val="0"/>
              </a:spcAft>
              <a:buNone/>
            </a:pPr>
            <a:endParaRPr/>
          </a:p>
          <a:p>
            <a:pPr marL="0" lvl="0" indent="0" algn="l" rtl="0">
              <a:spcBef>
                <a:spcPts val="0"/>
              </a:spcBef>
              <a:spcAft>
                <a:spcPts val="0"/>
              </a:spcAft>
              <a:buNone/>
            </a:pPr>
            <a:r>
              <a:rPr lang="en" dirty="0"/>
              <a:t>1. </a:t>
            </a:r>
            <a:r>
              <a:rPr lang="en" dirty="0" smtClean="0"/>
              <a:t>Namit Naik</a:t>
            </a:r>
            <a:endParaRPr/>
          </a:p>
          <a:p>
            <a:pPr marL="0" lvl="0" indent="0" algn="l" rtl="0">
              <a:spcBef>
                <a:spcPts val="0"/>
              </a:spcBef>
              <a:spcAft>
                <a:spcPts val="0"/>
              </a:spcAft>
              <a:buNone/>
            </a:pPr>
            <a:r>
              <a:rPr lang="en" dirty="0"/>
              <a:t>2. </a:t>
            </a:r>
            <a:r>
              <a:rPr lang="en" dirty="0" smtClean="0"/>
              <a:t>Tanmay More</a:t>
            </a:r>
            <a:endParaRPr/>
          </a:p>
          <a:p>
            <a:pPr marL="0" lvl="0" indent="0" algn="l" rtl="0">
              <a:spcBef>
                <a:spcPts val="0"/>
              </a:spcBef>
              <a:spcAft>
                <a:spcPts val="0"/>
              </a:spcAft>
              <a:buNone/>
            </a:pPr>
            <a:r>
              <a:rPr lang="en" dirty="0"/>
              <a:t>3. </a:t>
            </a:r>
            <a:r>
              <a:rPr lang="en" dirty="0" smtClean="0"/>
              <a:t>Jagjeet Singh</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424" y="261732"/>
            <a:ext cx="8222100" cy="838800"/>
          </a:xfrm>
        </p:spPr>
        <p:txBody>
          <a:bodyPr/>
          <a:lstStyle/>
          <a:p>
            <a:r>
              <a:rPr lang="en-US" b="1" dirty="0" smtClean="0">
                <a:latin typeface="Times New Roman" pitchFamily="18" charset="0"/>
                <a:cs typeface="Times New Roman" pitchFamily="18" charset="0"/>
              </a:rPr>
              <a:t>Introduction:</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a:xfrm>
            <a:off x="399394" y="1349567"/>
            <a:ext cx="8334703" cy="2780998"/>
          </a:xfrm>
        </p:spPr>
        <p:txBody>
          <a:bodyPr/>
          <a:lstStyle/>
          <a:p>
            <a:r>
              <a:rPr lang="en-US" dirty="0" smtClean="0"/>
              <a:t>     According to a data, around one and a half lakh persons die due to road accidents per year in India alone and according to a research most of the deaths are avoidable. Then the million-dollar question is, “why we are not avoiding it”? </a:t>
            </a:r>
          </a:p>
          <a:p>
            <a:r>
              <a:rPr lang="en-US" dirty="0" smtClean="0"/>
              <a:t>     Road safety is emerging as a major social concern in the country and the Indian government has been attempting to tackle this crucial issue for several years and now by speed alarming system which gives beeps on speeds excess of 120kmph.</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0445" y="167139"/>
            <a:ext cx="8222100" cy="838800"/>
          </a:xfrm>
        </p:spPr>
        <p:txBody>
          <a:bodyPr/>
          <a:lstStyle/>
          <a:p>
            <a:r>
              <a:rPr lang="en-US" b="1" dirty="0" smtClean="0">
                <a:latin typeface="Times New Roman" pitchFamily="18" charset="0"/>
                <a:cs typeface="Times New Roman" pitchFamily="18" charset="0"/>
              </a:rPr>
              <a:t>Proposed System:</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a:xfrm>
            <a:off x="331156" y="1006176"/>
            <a:ext cx="8376744" cy="4137324"/>
          </a:xfrm>
        </p:spPr>
        <p:txBody>
          <a:bodyPr/>
          <a:lstStyle/>
          <a:p>
            <a:pPr marL="109538" indent="0"/>
            <a:r>
              <a:rPr lang="en-US" sz="3600" dirty="0" smtClean="0"/>
              <a:t>To Track And Monitor Alertness Of                                         Driver For Road Safety</a:t>
            </a:r>
          </a:p>
          <a:p>
            <a:pPr marL="109538" indent="0"/>
            <a:endParaRPr lang="en-US" sz="1400" dirty="0" smtClean="0"/>
          </a:p>
          <a:p>
            <a:pPr marL="109538" indent="0"/>
            <a:r>
              <a:rPr lang="en-US" sz="1800" dirty="0" smtClean="0"/>
              <a:t>A driving MCU(Micro-Controller-Unit) with i/p signals from activated parts of motor vehicle like steering input, gear, engine, clutch, brakes, etc will drive the circuitory. The circuitory will analyze the set of inputs for a given period of time and if the set of inputs remain constant for that time period, MCU will assume that driver is not attentive while driving, and unit will ring a buzzer that will warn the driver to be vigilant. A speed lock system will further add to driver's safety by advising the driver to correct speed, if it has broken the limit. Each time system can be made to reset after it's activation also speed limit can be varied as per driver's convenience.</a:t>
            </a:r>
          </a:p>
          <a:p>
            <a:pPr marL="109538" indent="0" algn="ctr"/>
            <a:endParaRPr lang="en-US" sz="3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5144" y="301264"/>
            <a:ext cx="8222100" cy="838800"/>
          </a:xfrm>
        </p:spPr>
        <p:txBody>
          <a:bodyPr/>
          <a:lstStyle/>
          <a:p>
            <a:r>
              <a:rPr lang="en-US" b="1" dirty="0" smtClean="0">
                <a:latin typeface="Times New Roman" pitchFamily="18" charset="0"/>
                <a:cs typeface="Times New Roman" pitchFamily="18" charset="0"/>
              </a:rPr>
              <a:t>Hardware And Software Used:</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a:xfrm>
            <a:off x="393371" y="1392080"/>
            <a:ext cx="8222100" cy="3316398"/>
          </a:xfrm>
        </p:spPr>
        <p:txBody>
          <a:bodyPr/>
          <a:lstStyle/>
          <a:p>
            <a:r>
              <a:rPr lang="en-US" dirty="0" smtClean="0"/>
              <a:t>Hardware:</a:t>
            </a:r>
          </a:p>
          <a:p>
            <a:r>
              <a:rPr lang="en-US" dirty="0" smtClean="0"/>
              <a:t>1.Driver Module(L293D)</a:t>
            </a:r>
          </a:p>
          <a:p>
            <a:r>
              <a:rPr lang="en-US" dirty="0" smtClean="0"/>
              <a:t>2.Bluetooth Module(HC05)</a:t>
            </a:r>
          </a:p>
          <a:p>
            <a:r>
              <a:rPr lang="en-US" dirty="0" smtClean="0"/>
              <a:t>3.Arduino UNO</a:t>
            </a:r>
          </a:p>
          <a:p>
            <a:r>
              <a:rPr lang="en-US" dirty="0" smtClean="0"/>
              <a:t>4.DC Motors(300 RPM)</a:t>
            </a:r>
          </a:p>
          <a:p>
            <a:r>
              <a:rPr lang="en-US" dirty="0" smtClean="0"/>
              <a:t>5.Rasberry PI</a:t>
            </a:r>
          </a:p>
          <a:p>
            <a:endParaRPr lang="en-US" dirty="0" smtClean="0"/>
          </a:p>
          <a:p>
            <a:r>
              <a:rPr lang="en-US" dirty="0" smtClean="0"/>
              <a:t>Software:</a:t>
            </a:r>
          </a:p>
          <a:p>
            <a:r>
              <a:rPr lang="en-US" dirty="0" smtClean="0"/>
              <a:t>1.Arduino</a:t>
            </a:r>
          </a:p>
          <a:p>
            <a:r>
              <a:rPr lang="en-US" dirty="0" smtClean="0"/>
              <a:t>2.Raspbian OS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748" y="260320"/>
            <a:ext cx="8222100" cy="838800"/>
          </a:xfrm>
        </p:spPr>
        <p:txBody>
          <a:bodyPr/>
          <a:lstStyle/>
          <a:p>
            <a:r>
              <a:rPr lang="en-US" b="1" dirty="0" smtClean="0">
                <a:latin typeface="Times New Roman" pitchFamily="18" charset="0"/>
                <a:cs typeface="Times New Roman" pitchFamily="18" charset="0"/>
              </a:rPr>
              <a:t>Implementation:</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a:xfrm>
            <a:off x="338781" y="1091829"/>
            <a:ext cx="8222100" cy="3753126"/>
          </a:xfrm>
        </p:spPr>
        <p:txBody>
          <a:bodyPr/>
          <a:lstStyle/>
          <a:p>
            <a:pPr marL="109538" indent="4763"/>
            <a:r>
              <a:rPr lang="en-US" sz="1600" dirty="0" smtClean="0"/>
              <a:t>Firstly four (300RPM )DC motor drives the input of driver module. The output of driver module is given to digital pins of arduino, then driver module is powered by 9V battery, further a bluetooth module is given to arduino and whole module is connected to arduino software which is programmed to move bot(prototype of real world vehicle) in all four directions by connecting the bot wirelessly to a smartphone bluetooth RC. Now the real world steering wheel is mirrored with POT where we set a range of mid-threshold value(rotation of steering value), whose input is given to arduino which analyzes the data for given time, and for that time if value of pot reamains constant module will conclude that driver is not alert/vigilant. Hence will glow alarming light which will warn the on coming and rear traffic about the sleepy driver to tackle emergency situation and  if driver still does not respond to the system warning emergency slow downing of vehicle will take place ,practically by engine braking after cutoff of fuel to engine.</a:t>
            </a:r>
            <a:endParaRPr lang="en-US" sz="1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7975" y="260320"/>
            <a:ext cx="8222100" cy="838800"/>
          </a:xfrm>
        </p:spPr>
        <p:txBody>
          <a:bodyPr/>
          <a:lstStyle/>
          <a:p>
            <a:r>
              <a:rPr lang="en-US" b="1" dirty="0" smtClean="0">
                <a:latin typeface="Times New Roman" pitchFamily="18" charset="0"/>
                <a:cs typeface="Times New Roman" pitchFamily="18" charset="0"/>
              </a:rPr>
              <a:t>Application:</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a:xfrm>
            <a:off x="379724" y="1337490"/>
            <a:ext cx="8222100" cy="3370988"/>
          </a:xfrm>
        </p:spPr>
        <p:txBody>
          <a:bodyPr/>
          <a:lstStyle/>
          <a:p>
            <a:pPr marL="287338" indent="-173038">
              <a:tabLst>
                <a:tab pos="627063" algn="l"/>
              </a:tabLst>
            </a:pPr>
            <a:r>
              <a:rPr lang="en-US" dirty="0" smtClean="0"/>
              <a:t>1.Most of driver-prone accidents can be avoided, safeguarding security of passenger and environment like passing-by commuters, animals,public places,etc. </a:t>
            </a:r>
          </a:p>
          <a:p>
            <a:pPr marL="395288" indent="-280988"/>
            <a:r>
              <a:rPr lang="en-US" dirty="0" smtClean="0"/>
              <a:t>2.Very Beneficial for drivers who easily fall asleep or tired during long-distance driving.</a:t>
            </a:r>
          </a:p>
          <a:p>
            <a:pPr marL="341313" indent="-227013"/>
            <a:r>
              <a:rPr lang="en-US" dirty="0" smtClean="0"/>
              <a:t>3.This prototype can be implemented in almost all type of motorized and hybrid vehicles from 2-wheelers to heavy and over-sized vehicles. </a:t>
            </a:r>
          </a:p>
          <a:p>
            <a:pPr marL="341313" indent="-227013"/>
            <a:r>
              <a:rPr lang="en-US" dirty="0" smtClean="0"/>
              <a:t>4.Highly accurate and precise due to fact that each and every activated control of vehicle is taken into consideration.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3384" y="355855"/>
            <a:ext cx="8222100" cy="838800"/>
          </a:xfrm>
        </p:spPr>
        <p:txBody>
          <a:bodyPr/>
          <a:lstStyle/>
          <a:p>
            <a:r>
              <a:rPr lang="en-US" b="1" dirty="0" smtClean="0">
                <a:latin typeface="Times New Roman" pitchFamily="18" charset="0"/>
                <a:cs typeface="Times New Roman" pitchFamily="18" charset="0"/>
              </a:rPr>
              <a:t>Conclusion:</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a:xfrm>
            <a:off x="338781" y="1310194"/>
            <a:ext cx="8222100" cy="3384636"/>
          </a:xfrm>
        </p:spPr>
        <p:txBody>
          <a:bodyPr/>
          <a:lstStyle/>
          <a:p>
            <a:pPr marL="109538" indent="4763"/>
            <a:r>
              <a:rPr lang="en-US" dirty="0" smtClean="0"/>
              <a:t>Driver safety system can almost reach perfection if driver is kept under surveillance of camera counting the eyelid blinks .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TotalTime>
  <Words>532</Words>
  <PresentationFormat>On-screen Show (16:9)</PresentationFormat>
  <Paragraphs>33</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Roboto</vt:lpstr>
      <vt:lpstr>Times New Roman</vt:lpstr>
      <vt:lpstr>Geometric</vt:lpstr>
      <vt:lpstr>Driver Safety Enhancement System</vt:lpstr>
      <vt:lpstr>Introduction:</vt:lpstr>
      <vt:lpstr>Proposed System:</vt:lpstr>
      <vt:lpstr>Hardware And Software Used:</vt:lpstr>
      <vt:lpstr>Implementation:</vt:lpstr>
      <vt:lpstr>Application: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Safety Enhancement System</dc:title>
  <dc:creator>Namit</dc:creator>
  <cp:lastModifiedBy>avs</cp:lastModifiedBy>
  <cp:revision>40</cp:revision>
  <dcterms:modified xsi:type="dcterms:W3CDTF">2020-06-30T12:51:07Z</dcterms:modified>
</cp:coreProperties>
</file>