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50000"/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655588" y="1904999"/>
            <a:ext cx="6891617" cy="274544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9600" b="1">
                <a:solidFill>
                  <a:srgbClr val="FFFF00"/>
                </a:solidFill>
              </a:rPr>
              <a:t>SWOT ANALYSIS</a:t>
            </a:r>
            <a:endParaRPr sz="9600" b="1">
              <a:solidFill>
                <a:srgbClr val="FFFF00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8331617" y="933823"/>
            <a:ext cx="0" cy="4949264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7392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32396" y="1304083"/>
            <a:ext cx="2009121" cy="2009121"/>
          </a:xfrm>
          <a:prstGeom prst="rect">
            <a:avLst/>
          </a:prstGeom>
        </p:spPr>
      </p:pic>
      <p:sp>
        <p:nvSpPr>
          <p:cNvPr id="908161462" name="" hidden="0"/>
          <p:cNvSpPr txBox="1"/>
          <p:nvPr isPhoto="0" userDrawn="0"/>
        </p:nvSpPr>
        <p:spPr bwMode="auto">
          <a:xfrm flipH="0" flipV="0">
            <a:off x="8835880" y="3408454"/>
            <a:ext cx="2802190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chemeClr val="bg1"/>
                </a:solidFill>
              </a:rPr>
              <a:t>Aswin Benny</a:t>
            </a:r>
            <a:endParaRPr sz="28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(12205631)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2122164434" name="" hidden="0"/>
          <p:cNvSpPr/>
          <p:nvPr isPhoto="0" userDrawn="0"/>
        </p:nvSpPr>
        <p:spPr bwMode="auto">
          <a:xfrm flipH="0" flipV="0">
            <a:off x="655587" y="1544169"/>
            <a:ext cx="6838453" cy="3467098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544496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46026" y="6290337"/>
            <a:ext cx="409561" cy="361949"/>
          </a:xfrm>
          <a:prstGeom prst="rect">
            <a:avLst/>
          </a:prstGeom>
        </p:spPr>
      </p:pic>
      <p:sp>
        <p:nvSpPr>
          <p:cNvPr id="1431421772" name="" hidden="0"/>
          <p:cNvSpPr txBox="1"/>
          <p:nvPr isPhoto="0" userDrawn="0"/>
        </p:nvSpPr>
        <p:spPr bwMode="auto">
          <a:xfrm flipH="0" flipV="0">
            <a:off x="655587" y="6290336"/>
            <a:ext cx="1863211" cy="3962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i="0">
                <a:solidFill>
                  <a:schemeClr val="bg1">
                    <a:lumMod val="95000"/>
                  </a:schemeClr>
                </a:solidFill>
              </a:rPr>
              <a:t>/in/aswinbenny</a:t>
            </a:r>
            <a:endParaRPr sz="2000" i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3535595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260350" y="6273174"/>
            <a:ext cx="353652" cy="353652"/>
          </a:xfrm>
          <a:prstGeom prst="rect">
            <a:avLst/>
          </a:prstGeom>
        </p:spPr>
      </p:pic>
      <p:sp>
        <p:nvSpPr>
          <p:cNvPr id="2017204241" name="" hidden="0"/>
          <p:cNvSpPr txBox="1"/>
          <p:nvPr isPhoto="0" userDrawn="0"/>
        </p:nvSpPr>
        <p:spPr bwMode="auto">
          <a:xfrm flipH="0" flipV="0">
            <a:off x="9641957" y="6273173"/>
            <a:ext cx="2314901" cy="3962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i="0">
                <a:solidFill>
                  <a:schemeClr val="bg1">
                    <a:lumMod val="95000"/>
                  </a:schemeClr>
                </a:solidFill>
              </a:rPr>
              <a:t>/aswinbennyofficial</a:t>
            </a:r>
            <a:endParaRPr sz="2000" i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329887" name="" hidden="0"/>
          <p:cNvSpPr txBox="1"/>
          <p:nvPr isPhoto="0" userDrawn="0"/>
        </p:nvSpPr>
        <p:spPr bwMode="auto">
          <a:xfrm flipH="0" flipV="0">
            <a:off x="670648" y="619948"/>
            <a:ext cx="249417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THREATS: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1879402675" name="" hidden="0"/>
          <p:cNvSpPr txBox="1"/>
          <p:nvPr isPhoto="0" userDrawn="0"/>
        </p:nvSpPr>
        <p:spPr bwMode="auto">
          <a:xfrm flipH="0" flipV="0">
            <a:off x="1794599" y="2143949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75874444" name="" hidden="0"/>
          <p:cNvSpPr txBox="1"/>
          <p:nvPr isPhoto="0" userDrawn="0"/>
        </p:nvSpPr>
        <p:spPr bwMode="auto">
          <a:xfrm flipH="0" flipV="0">
            <a:off x="1661249" y="1972499"/>
            <a:ext cx="46683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p:sp>
        <p:nvSpPr>
          <p:cNvPr id="1854008473" name="" hidden="0"/>
          <p:cNvSpPr txBox="1"/>
          <p:nvPr isPhoto="0" userDrawn="0"/>
        </p:nvSpPr>
        <p:spPr bwMode="auto">
          <a:xfrm flipH="0" flipV="0">
            <a:off x="1680299" y="1743899"/>
            <a:ext cx="3855329" cy="44805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Over use of social media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Toxic people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Peer pressure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Competition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Nepotism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Quicker upgrades in tech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Growth of AI and ML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967982" name="" hidden="0"/>
          <p:cNvSpPr txBox="1"/>
          <p:nvPr isPhoto="0" userDrawn="0"/>
        </p:nvSpPr>
        <p:spPr bwMode="auto">
          <a:xfrm flipH="0" flipV="0">
            <a:off x="5299799" y="3020249"/>
            <a:ext cx="3806611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solidFill>
                  <a:schemeClr val="bg1"/>
                </a:solidFill>
              </a:rPr>
              <a:t>THANK YOU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667231" name="" hidden="0"/>
          <p:cNvSpPr txBox="1"/>
          <p:nvPr isPhoto="0" userDrawn="0"/>
        </p:nvSpPr>
        <p:spPr bwMode="auto">
          <a:xfrm flipH="0" flipV="0">
            <a:off x="1790176" y="1787709"/>
            <a:ext cx="8611861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solidFill>
                  <a:srgbClr val="FFFF00"/>
                </a:solidFill>
              </a:rPr>
              <a:t>SOFTWARE DEVELOPMENT ENGINEER (SDE)</a:t>
            </a:r>
            <a:endParaRPr sz="4800" b="1">
              <a:solidFill>
                <a:srgbClr val="FFFF00"/>
              </a:solidFill>
            </a:endParaRPr>
          </a:p>
        </p:txBody>
      </p:sp>
      <p:sp>
        <p:nvSpPr>
          <p:cNvPr id="1347091606" name="" hidden="0"/>
          <p:cNvSpPr txBox="1"/>
          <p:nvPr isPhoto="0" userDrawn="0"/>
        </p:nvSpPr>
        <p:spPr bwMode="auto">
          <a:xfrm flipH="0" flipV="0">
            <a:off x="1589411" y="3753970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868408" name="" hidden="0"/>
          <p:cNvSpPr txBox="1"/>
          <p:nvPr isPhoto="0" userDrawn="0"/>
        </p:nvSpPr>
        <p:spPr bwMode="auto">
          <a:xfrm flipH="0" flipV="0">
            <a:off x="175349" y="-332550"/>
            <a:ext cx="474355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36699404" name="" hidden="0"/>
          <p:cNvSpPr txBox="1"/>
          <p:nvPr isPhoto="0" userDrawn="0"/>
        </p:nvSpPr>
        <p:spPr bwMode="auto">
          <a:xfrm flipH="0" flipV="0">
            <a:off x="327748" y="467548"/>
            <a:ext cx="3429324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solidFill>
                  <a:schemeClr val="accent4"/>
                </a:solidFill>
              </a:rPr>
              <a:t>ROLES: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1006985044" name="" hidden="0"/>
          <p:cNvSpPr txBox="1"/>
          <p:nvPr isPhoto="0" userDrawn="0"/>
        </p:nvSpPr>
        <p:spPr bwMode="auto">
          <a:xfrm flipH="0" flipV="0">
            <a:off x="1489797" y="1782000"/>
            <a:ext cx="7910355" cy="30175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2400" b="0" i="0" u="none" spc="-7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Design and </a:t>
            </a:r>
            <a:r>
              <a:rPr sz="2400" b="0" i="0" u="none" spc="-7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maintenance of softwares</a:t>
            </a:r>
            <a:endParaRPr sz="2400" b="0" i="0" u="none" spc="-7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2400" b="0" i="0" u="none" spc="-7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Evaluate and test new softwares and assure quality</a:t>
            </a:r>
            <a:endParaRPr sz="2400" b="0" i="0" u="none" spc="-7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2400" b="0" i="0" u="none" spc="-7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Optimize the software for speed and scalability</a:t>
            </a:r>
            <a:endParaRPr sz="2400" b="0" i="0" u="none" spc="-7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2400" b="0" i="0" u="none" spc="-7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Track down bugs and fix it within the time frame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000625" name="" hidden="0"/>
          <p:cNvSpPr txBox="1"/>
          <p:nvPr isPhoto="0" userDrawn="0"/>
        </p:nvSpPr>
        <p:spPr bwMode="auto">
          <a:xfrm flipH="0" flipV="0">
            <a:off x="1661249" y="448499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30841063" name="" hidden="0"/>
          <p:cNvSpPr txBox="1"/>
          <p:nvPr isPhoto="0" userDrawn="0"/>
        </p:nvSpPr>
        <p:spPr bwMode="auto">
          <a:xfrm flipH="0" flipV="0">
            <a:off x="594448" y="562798"/>
            <a:ext cx="4501108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SKILLS REQUIRED: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562828038" name="" hidden="0"/>
          <p:cNvSpPr txBox="1"/>
          <p:nvPr isPhoto="0" userDrawn="0"/>
        </p:nvSpPr>
        <p:spPr bwMode="auto">
          <a:xfrm flipH="0" flipV="0">
            <a:off x="594449" y="1400998"/>
            <a:ext cx="8439400" cy="5623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Bachelor’s degree in Computer Science, related technical field, or equivalent practical experience</a:t>
            </a: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Experience working in software development with one or more of the following programming languages; Java, C/C++ etc..</a:t>
            </a: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Proficiency in data structure and algorithm</a:t>
            </a: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and OOPS concept</a:t>
            </a: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Understanding the basic concepts of networking, source control, databases etc.. is beneficial</a:t>
            </a: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 b="0" i="0" u="none" spc="14">
                <a:solidFill>
                  <a:schemeClr val="bg1"/>
                </a:solidFill>
                <a:latin typeface="Roboto"/>
                <a:ea typeface="Roboto"/>
                <a:cs typeface="Roboto"/>
              </a:rPr>
              <a:t>Excellent communication, analytical and problem solving skills</a:t>
            </a: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200" b="0" i="0" u="none" spc="14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871659" name="" hidden="0"/>
          <p:cNvSpPr/>
          <p:nvPr isPhoto="0" userDrawn="0"/>
        </p:nvSpPr>
        <p:spPr bwMode="auto">
          <a:xfrm flipH="0" flipV="0">
            <a:off x="4279537" y="1952624"/>
            <a:ext cx="3632924" cy="3163124"/>
          </a:xfrm>
          <a:prstGeom prst="star4">
            <a:avLst>
              <a:gd name="adj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633413" name="" hidden="0"/>
          <p:cNvSpPr txBox="1"/>
          <p:nvPr isPhoto="0" userDrawn="0"/>
        </p:nvSpPr>
        <p:spPr bwMode="auto">
          <a:xfrm flipH="0" flipV="0">
            <a:off x="5166328" y="1198208"/>
            <a:ext cx="1960992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S</a:t>
            </a:r>
            <a:r>
              <a:rPr sz="2400" b="1">
                <a:solidFill>
                  <a:schemeClr val="bg1"/>
                </a:solidFill>
              </a:rPr>
              <a:t>TRENGTH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1658760712" name="" hidden="0"/>
          <p:cNvSpPr txBox="1"/>
          <p:nvPr isPhoto="0" userDrawn="0"/>
        </p:nvSpPr>
        <p:spPr bwMode="auto">
          <a:xfrm flipH="0" flipV="0">
            <a:off x="8081099" y="3214129"/>
            <a:ext cx="2088014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W</a:t>
            </a:r>
            <a:r>
              <a:rPr sz="2400" b="1">
                <a:solidFill>
                  <a:schemeClr val="bg1"/>
                </a:solidFill>
              </a:rPr>
              <a:t>EAKNESS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524112063" name="" hidden="0"/>
          <p:cNvSpPr txBox="1"/>
          <p:nvPr isPhoto="0" userDrawn="0"/>
        </p:nvSpPr>
        <p:spPr bwMode="auto">
          <a:xfrm flipH="0" flipV="0">
            <a:off x="4759845" y="5249099"/>
            <a:ext cx="2773958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O</a:t>
            </a:r>
            <a:r>
              <a:rPr sz="2400" b="1">
                <a:solidFill>
                  <a:schemeClr val="bg1"/>
                </a:solidFill>
              </a:rPr>
              <a:t>PPURTUNITIES</a:t>
            </a:r>
            <a:endParaRPr sz="2400" b="1">
              <a:solidFill>
                <a:schemeClr val="bg1"/>
              </a:solidFill>
            </a:endParaRPr>
          </a:p>
        </p:txBody>
      </p:sp>
      <p:sp>
        <p:nvSpPr>
          <p:cNvPr id="1300431968" name="" hidden="0"/>
          <p:cNvSpPr txBox="1"/>
          <p:nvPr isPhoto="0" userDrawn="0"/>
        </p:nvSpPr>
        <p:spPr bwMode="auto">
          <a:xfrm flipH="0" flipV="0">
            <a:off x="2574824" y="3214129"/>
            <a:ext cx="151205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T</a:t>
            </a:r>
            <a:r>
              <a:rPr sz="2400" b="1">
                <a:solidFill>
                  <a:schemeClr val="bg1"/>
                </a:solidFill>
              </a:rPr>
              <a:t>HREAT</a:t>
            </a:r>
            <a:endParaRPr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702433" name="" hidden="0"/>
          <p:cNvSpPr txBox="1"/>
          <p:nvPr isPhoto="0" userDrawn="0"/>
        </p:nvSpPr>
        <p:spPr bwMode="auto">
          <a:xfrm flipH="0" flipV="0">
            <a:off x="651597" y="467550"/>
            <a:ext cx="2849792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S</a:t>
            </a:r>
            <a:r>
              <a:rPr sz="3600" b="1">
                <a:solidFill>
                  <a:schemeClr val="accent4"/>
                </a:solidFill>
              </a:rPr>
              <a:t>TRENGTH: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1715914106" name="" hidden="0"/>
          <p:cNvSpPr txBox="1"/>
          <p:nvPr isPhoto="0" userDrawn="0"/>
        </p:nvSpPr>
        <p:spPr bwMode="auto">
          <a:xfrm flipH="0" flipV="0">
            <a:off x="1642194" y="1424565"/>
            <a:ext cx="5126165" cy="28346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Plan before acting - does research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Good at money management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Basic JAVA skills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Basic skills in Linux</a:t>
            </a:r>
            <a:endParaRPr sz="2400">
              <a:solidFill>
                <a:schemeClr val="bg1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Leadership quality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001963" name="" hidden="0"/>
          <p:cNvSpPr txBox="1"/>
          <p:nvPr isPhoto="0" userDrawn="0"/>
        </p:nvSpPr>
        <p:spPr bwMode="auto">
          <a:xfrm flipH="0" flipV="0">
            <a:off x="632548" y="658048"/>
            <a:ext cx="297704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WEAKNESS: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46035539" name="" hidden="0"/>
          <p:cNvSpPr txBox="1"/>
          <p:nvPr isPhoto="0" userDrawn="0"/>
        </p:nvSpPr>
        <p:spPr bwMode="auto">
          <a:xfrm flipH="0" flipV="0">
            <a:off x="1623148" y="1801048"/>
            <a:ext cx="5142080" cy="3931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Social anxiety issues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Lacks certification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Lacks Industry experience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Lacks certain communication skills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Weak at DSA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2156585" y="3991799"/>
            <a:ext cx="1085813" cy="560051"/>
          </a:xfrm>
          <a:prstGeom prst="curvedConnector3">
            <a:avLst>
              <a:gd name="adj1" fmla="val 50000"/>
            </a:avLst>
          </a:prstGeom>
          <a:ln w="761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897643" name="" hidden="0"/>
          <p:cNvSpPr txBox="1"/>
          <p:nvPr isPhoto="0" userDrawn="0"/>
        </p:nvSpPr>
        <p:spPr bwMode="auto">
          <a:xfrm flipH="0" flipV="0">
            <a:off x="556330" y="4239432"/>
            <a:ext cx="1449076" cy="14325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bg1"/>
                </a:solidFill>
              </a:rPr>
              <a:t>Improve JAVA, DB, OS, git basics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2036930210" name="" hidden="0"/>
          <p:cNvSpPr txBox="1"/>
          <p:nvPr isPhoto="0" userDrawn="0"/>
        </p:nvSpPr>
        <p:spPr bwMode="auto">
          <a:xfrm flipH="0" flipV="0">
            <a:off x="3408084" y="3427901"/>
            <a:ext cx="1549657" cy="426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Learn DSA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118059126" name="" hidden="0"/>
          <p:cNvSpPr txBox="1"/>
          <p:nvPr isPhoto="0" userDrawn="0"/>
        </p:nvSpPr>
        <p:spPr bwMode="auto">
          <a:xfrm flipH="0" flipV="0">
            <a:off x="6309450" y="2201081"/>
            <a:ext cx="1715003" cy="10973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bg1"/>
                </a:solidFill>
              </a:rPr>
              <a:t>Practice on Leetcode &amp; Interviewbit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35703184" name="" hidden="0"/>
          <p:cNvSpPr txBox="1"/>
          <p:nvPr isPhoto="0" userDrawn="0"/>
        </p:nvSpPr>
        <p:spPr bwMode="auto">
          <a:xfrm flipH="0" flipV="0">
            <a:off x="9303507" y="1347623"/>
            <a:ext cx="2509421" cy="14325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solidFill>
                  <a:schemeClr val="bg1"/>
                </a:solidFill>
              </a:rPr>
              <a:t>Improve </a:t>
            </a:r>
            <a:endParaRPr sz="22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sz="2200">
                <a:solidFill>
                  <a:schemeClr val="bg1"/>
                </a:solidFill>
              </a:rPr>
              <a:t>connections</a:t>
            </a:r>
            <a:endParaRPr sz="22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sz="2200">
                <a:solidFill>
                  <a:schemeClr val="bg1"/>
                </a:solidFill>
              </a:rPr>
              <a:t>on Linkedin and contribute to OSS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204597639" name="" hidden="0"/>
          <p:cNvSpPr txBox="1"/>
          <p:nvPr isPhoto="0" userDrawn="0"/>
        </p:nvSpPr>
        <p:spPr bwMode="auto">
          <a:xfrm flipH="0" flipV="0">
            <a:off x="480149" y="372299"/>
            <a:ext cx="269732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ROADMAP:</a:t>
            </a:r>
            <a:endParaRPr sz="3600" b="1">
              <a:solidFill>
                <a:schemeClr val="accent4"/>
              </a:solidFill>
            </a:endParaRPr>
          </a:p>
        </p:txBody>
      </p:sp>
      <p:cxnSp>
        <p:nvCxnSpPr>
          <p:cNvPr id="1449794507" name="" hidden="0"/>
          <p:cNvCxnSpPr>
            <a:cxnSpLocks/>
          </p:cNvCxnSpPr>
          <p:nvPr isPhoto="0" userDrawn="0"/>
        </p:nvCxnSpPr>
        <p:spPr bwMode="auto">
          <a:xfrm flipH="0" flipV="1">
            <a:off x="5090249" y="2867849"/>
            <a:ext cx="1086657" cy="560051"/>
          </a:xfrm>
          <a:prstGeom prst="curvedConnector3">
            <a:avLst>
              <a:gd name="adj1" fmla="val 50000"/>
            </a:avLst>
          </a:prstGeom>
          <a:ln w="761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53805" name="" hidden="0"/>
          <p:cNvCxnSpPr>
            <a:cxnSpLocks/>
          </p:cNvCxnSpPr>
          <p:nvPr isPhoto="0" userDrawn="0"/>
        </p:nvCxnSpPr>
        <p:spPr bwMode="auto">
          <a:xfrm flipH="0" flipV="1">
            <a:off x="8214449" y="1921055"/>
            <a:ext cx="991406" cy="560051"/>
          </a:xfrm>
          <a:prstGeom prst="curvedConnector3">
            <a:avLst>
              <a:gd name="adj1" fmla="val 50000"/>
            </a:avLst>
          </a:prstGeom>
          <a:ln w="7619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8370378" name="" hidden="0"/>
          <p:cNvSpPr/>
          <p:nvPr isPhoto="0" userDrawn="0"/>
        </p:nvSpPr>
        <p:spPr bwMode="auto">
          <a:xfrm flipH="0" flipV="0">
            <a:off x="556330" y="4103730"/>
            <a:ext cx="1562134" cy="170399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>
              <a:alpha val="3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002559" name="" hidden="0"/>
          <p:cNvSpPr/>
          <p:nvPr isPhoto="0" userDrawn="0"/>
        </p:nvSpPr>
        <p:spPr bwMode="auto">
          <a:xfrm flipH="0" flipV="0">
            <a:off x="3353817" y="2999267"/>
            <a:ext cx="1658193" cy="124016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>
              <a:alpha val="3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3874177" name="" hidden="0"/>
          <p:cNvSpPr/>
          <p:nvPr isPhoto="0" userDrawn="0"/>
        </p:nvSpPr>
        <p:spPr bwMode="auto">
          <a:xfrm flipH="0" flipV="0">
            <a:off x="6252639" y="2012969"/>
            <a:ext cx="1867403" cy="147353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>
              <a:alpha val="3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757910" name="" hidden="0"/>
          <p:cNvSpPr/>
          <p:nvPr isPhoto="0" userDrawn="0"/>
        </p:nvSpPr>
        <p:spPr bwMode="auto">
          <a:xfrm flipH="0" flipV="0">
            <a:off x="9376499" y="1239977"/>
            <a:ext cx="2436428" cy="1818371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>
              <a:alpha val="3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469636" name="" hidden="0"/>
          <p:cNvSpPr txBox="1"/>
          <p:nvPr isPhoto="0" userDrawn="0"/>
        </p:nvSpPr>
        <p:spPr bwMode="auto">
          <a:xfrm flipH="0" flipV="0">
            <a:off x="480148" y="562798"/>
            <a:ext cx="404391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accent4"/>
                </a:solidFill>
              </a:rPr>
              <a:t>OPPURTUNITIES: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1170642930" name="" hidden="0"/>
          <p:cNvSpPr txBox="1"/>
          <p:nvPr isPhoto="0" userDrawn="0"/>
        </p:nvSpPr>
        <p:spPr bwMode="auto">
          <a:xfrm flipH="0" flipV="0">
            <a:off x="1623148" y="1743898"/>
            <a:ext cx="5380810" cy="28346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Tech clubs and fests - P2P learning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MOOCs</a:t>
            </a:r>
            <a:r>
              <a:rPr sz="2400">
                <a:solidFill>
                  <a:schemeClr val="bg1"/>
                </a:solidFill>
              </a:rPr>
              <a:t>, YouTube,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Stack Overflow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Github and open source contribution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LinkedIn connections</a:t>
            </a:r>
            <a:endParaRPr sz="2400">
              <a:solidFill>
                <a:schemeClr val="bg1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Resources in college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created xsi:type="dcterms:W3CDTF">2012-12-03T06:56:55Z</dcterms:created>
  <dcterms:modified xsi:type="dcterms:W3CDTF">2022-09-25T10:31:47Z</dcterms:modified>
  <cp:category/>
  <cp:contentStatus/>
  <cp:version/>
</cp:coreProperties>
</file>