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7E4E-2A52-4002-AB62-5146631FBEFE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450D309-6AF3-41AC-B3F7-A36FCCD07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65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7E4E-2A52-4002-AB62-5146631FBEFE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0D309-6AF3-41AC-B3F7-A36FCCD076F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35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7E4E-2A52-4002-AB62-5146631FBEFE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0D309-6AF3-41AC-B3F7-A36FCCD07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14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7E4E-2A52-4002-AB62-5146631FBEFE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0D309-6AF3-41AC-B3F7-A36FCCD076F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90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7E4E-2A52-4002-AB62-5146631FBEFE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0D309-6AF3-41AC-B3F7-A36FCCD07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72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7E4E-2A52-4002-AB62-5146631FBEFE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0D309-6AF3-41AC-B3F7-A36FCCD076F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4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7E4E-2A52-4002-AB62-5146631FBEFE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0D309-6AF3-41AC-B3F7-A36FCCD076F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95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7E4E-2A52-4002-AB62-5146631FBEFE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0D309-6AF3-41AC-B3F7-A36FCCD076F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9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7E4E-2A52-4002-AB62-5146631FBEFE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0D309-6AF3-41AC-B3F7-A36FCCD07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70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7E4E-2A52-4002-AB62-5146631FBEFE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0D309-6AF3-41AC-B3F7-A36FCCD07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31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0E87E4E-2A52-4002-AB62-5146631FBEFE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0D309-6AF3-41AC-B3F7-A36FCCD076F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12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87E4E-2A52-4002-AB62-5146631FBEFE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450D309-6AF3-41AC-B3F7-A36FCCD07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79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6929C-201B-ED87-D469-B54A4C6C7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Analysis For sales and revenue data</a:t>
            </a:r>
          </a:p>
        </p:txBody>
      </p:sp>
    </p:spTree>
    <p:extLst>
      <p:ext uri="{BB962C8B-B14F-4D97-AF65-F5344CB8AC3E}">
        <p14:creationId xmlns:p14="http://schemas.microsoft.com/office/powerpoint/2010/main" val="407555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5E12-C6B1-5323-5274-D1F078C2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Queue Performance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85D01-83F4-8CFC-6893-8D8DAB90D8DC}"/>
              </a:ext>
            </a:extLst>
          </p:cNvPr>
          <p:cNvSpPr txBox="1"/>
          <p:nvPr/>
        </p:nvSpPr>
        <p:spPr>
          <a:xfrm>
            <a:off x="643812" y="1884784"/>
            <a:ext cx="29111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was observed that the ‘</a:t>
            </a:r>
            <a:r>
              <a:rPr lang="en-IN" b="1" dirty="0"/>
              <a:t>Online</a:t>
            </a:r>
            <a:r>
              <a:rPr lang="en-IN" dirty="0"/>
              <a:t>’ queue generated  more revenue than Store.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total revenue generated by Online platforms was more than </a:t>
            </a:r>
            <a:r>
              <a:rPr lang="en-IN" b="1" dirty="0"/>
              <a:t>65 Cr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State wise it can be seen that </a:t>
            </a:r>
            <a:r>
              <a:rPr lang="en-IN" b="1" dirty="0"/>
              <a:t>Odisha</a:t>
            </a:r>
            <a:r>
              <a:rPr lang="en-IN" dirty="0"/>
              <a:t> and </a:t>
            </a:r>
            <a:r>
              <a:rPr lang="en-IN" b="1" dirty="0"/>
              <a:t>Jharkhand</a:t>
            </a:r>
            <a:r>
              <a:rPr lang="en-IN" dirty="0"/>
              <a:t> had the best revenue collection in both the queues.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862FC2-F2E3-E142-4E73-6971B7D4E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465" y="1027906"/>
            <a:ext cx="3523723" cy="21244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C3C212-0BAE-425D-1662-6EDE894B0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276" y="3312368"/>
            <a:ext cx="7587911" cy="28197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905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5E12-C6B1-5323-5274-D1F078C2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Revenue Analysis for type </a:t>
            </a:r>
            <a:r>
              <a:rPr lang="en-IN" b="1" i="1" u="sng" dirty="0"/>
              <a:t>Business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85D01-83F4-8CFC-6893-8D8DAB90D8DC}"/>
              </a:ext>
            </a:extLst>
          </p:cNvPr>
          <p:cNvSpPr txBox="1"/>
          <p:nvPr/>
        </p:nvSpPr>
        <p:spPr>
          <a:xfrm>
            <a:off x="643812" y="1884784"/>
            <a:ext cx="39375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Odisha</a:t>
            </a:r>
            <a:r>
              <a:rPr lang="en-IN" dirty="0"/>
              <a:t> and </a:t>
            </a:r>
            <a:r>
              <a:rPr lang="en-IN" b="1" dirty="0"/>
              <a:t>Haryana</a:t>
            </a:r>
            <a:r>
              <a:rPr lang="en-IN" dirty="0"/>
              <a:t> had the highest average revenue generated for </a:t>
            </a:r>
            <a:r>
              <a:rPr lang="en-IN" b="1" dirty="0"/>
              <a:t>Quarter 1 and Quarter 2 </a:t>
            </a:r>
            <a:r>
              <a:rPr lang="en-IN" dirty="0"/>
              <a:t>with Odisha generating highest revenue in </a:t>
            </a:r>
            <a:r>
              <a:rPr lang="en-IN" b="1" dirty="0"/>
              <a:t>2021</a:t>
            </a:r>
            <a:r>
              <a:rPr lang="en-IN" dirty="0"/>
              <a:t> and Haryana in </a:t>
            </a:r>
            <a:r>
              <a:rPr lang="en-IN" b="1" dirty="0"/>
              <a:t>2019.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B98608-C3D5-9C1E-51CC-F33379F71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645" y="1588610"/>
            <a:ext cx="7225815" cy="23675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FAEFBE-F927-4F11-122C-0CDB4530C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12" y="4058815"/>
            <a:ext cx="7102108" cy="24340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43EC0A-2704-1DD3-1E9C-A1853739F54A}"/>
              </a:ext>
            </a:extLst>
          </p:cNvPr>
          <p:cNvSpPr txBox="1"/>
          <p:nvPr/>
        </p:nvSpPr>
        <p:spPr>
          <a:xfrm>
            <a:off x="8257592" y="4450702"/>
            <a:ext cx="3614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Same trends were observed for </a:t>
            </a:r>
            <a:r>
              <a:rPr lang="en-IN" b="1" dirty="0"/>
              <a:t>Quarter 3 and Quarter 4 </a:t>
            </a:r>
            <a:r>
              <a:rPr lang="en-IN" dirty="0"/>
              <a:t>with Odisha generating highest revenue in </a:t>
            </a:r>
            <a:r>
              <a:rPr lang="en-IN" b="1" dirty="0"/>
              <a:t>2020</a:t>
            </a:r>
            <a:r>
              <a:rPr lang="en-IN" dirty="0"/>
              <a:t> and Haryana in </a:t>
            </a:r>
            <a:r>
              <a:rPr lang="en-IN" b="1" dirty="0"/>
              <a:t>2019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239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5E12-C6B1-5323-5274-D1F078C2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Revenue Analysis for type </a:t>
            </a:r>
            <a:r>
              <a:rPr lang="en-IN" b="1" i="1" u="sng" dirty="0"/>
              <a:t>Residential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85D01-83F4-8CFC-6893-8D8DAB90D8DC}"/>
              </a:ext>
            </a:extLst>
          </p:cNvPr>
          <p:cNvSpPr txBox="1"/>
          <p:nvPr/>
        </p:nvSpPr>
        <p:spPr>
          <a:xfrm>
            <a:off x="643812" y="1884784"/>
            <a:ext cx="39375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Odisha</a:t>
            </a:r>
            <a:r>
              <a:rPr lang="en-IN" dirty="0"/>
              <a:t> and </a:t>
            </a:r>
            <a:r>
              <a:rPr lang="en-IN" b="1" dirty="0"/>
              <a:t>Jharkhand</a:t>
            </a:r>
            <a:r>
              <a:rPr lang="en-IN" dirty="0"/>
              <a:t> had the highest average revenue generated for </a:t>
            </a:r>
            <a:r>
              <a:rPr lang="en-IN" b="1" dirty="0"/>
              <a:t>Quarter 1 and Quarter 2 </a:t>
            </a:r>
            <a:r>
              <a:rPr lang="en-IN" dirty="0"/>
              <a:t>with Odisha generating highest revenue in </a:t>
            </a:r>
            <a:r>
              <a:rPr lang="en-IN" b="1" dirty="0"/>
              <a:t>2021</a:t>
            </a:r>
            <a:r>
              <a:rPr lang="en-IN" dirty="0"/>
              <a:t> and Haryana in </a:t>
            </a:r>
            <a:r>
              <a:rPr lang="en-IN" b="1" dirty="0"/>
              <a:t>2020.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43EC0A-2704-1DD3-1E9C-A1853739F54A}"/>
              </a:ext>
            </a:extLst>
          </p:cNvPr>
          <p:cNvSpPr txBox="1"/>
          <p:nvPr/>
        </p:nvSpPr>
        <p:spPr>
          <a:xfrm>
            <a:off x="8257592" y="4450702"/>
            <a:ext cx="3614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Same trends were observed for </a:t>
            </a:r>
            <a:r>
              <a:rPr lang="en-IN" b="1" dirty="0"/>
              <a:t>Quarter 3 and Quarter 4 </a:t>
            </a:r>
            <a:r>
              <a:rPr lang="en-IN" dirty="0"/>
              <a:t>with Odisha generating highest revenue in </a:t>
            </a:r>
            <a:r>
              <a:rPr lang="en-IN" b="1" dirty="0"/>
              <a:t>2020</a:t>
            </a:r>
            <a:r>
              <a:rPr lang="en-IN" dirty="0"/>
              <a:t> and Jharkhand in </a:t>
            </a:r>
            <a:r>
              <a:rPr lang="en-IN" b="1" dirty="0"/>
              <a:t>2020</a:t>
            </a:r>
            <a:r>
              <a:rPr lang="en-IN" dirty="0"/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E6CA94-2217-310B-4DE4-7C9C9D9D0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331" y="1592421"/>
            <a:ext cx="7298750" cy="22237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B55E1B-BEAB-0EC0-18FF-9CD10E014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50" y="4010316"/>
            <a:ext cx="7038503" cy="23438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116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5E12-C6B1-5323-5274-D1F078C2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Sales Trends</a:t>
            </a:r>
            <a:endParaRPr lang="en-IN" b="1" i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85D01-83F4-8CFC-6893-8D8DAB90D8DC}"/>
              </a:ext>
            </a:extLst>
          </p:cNvPr>
          <p:cNvSpPr txBox="1"/>
          <p:nvPr/>
        </p:nvSpPr>
        <p:spPr>
          <a:xfrm>
            <a:off x="643812" y="1884784"/>
            <a:ext cx="32097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Odisha</a:t>
            </a:r>
            <a:r>
              <a:rPr lang="en-IN" dirty="0"/>
              <a:t> and </a:t>
            </a:r>
            <a:r>
              <a:rPr lang="en-IN" b="1" dirty="0"/>
              <a:t>Jharkhand</a:t>
            </a:r>
            <a:r>
              <a:rPr lang="en-IN" dirty="0"/>
              <a:t> had the </a:t>
            </a:r>
            <a:r>
              <a:rPr lang="en-IN" b="1" dirty="0"/>
              <a:t>highest Sales </a:t>
            </a:r>
            <a:r>
              <a:rPr lang="en-IN" dirty="0"/>
              <a:t>generated just like in case of revenue.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Also it can be seen from the graph that </a:t>
            </a:r>
            <a:r>
              <a:rPr lang="en-IN" b="1" dirty="0"/>
              <a:t>all the states generated higher sales before Covid except Himachal Pradesh </a:t>
            </a:r>
            <a:r>
              <a:rPr lang="en-IN" dirty="0"/>
              <a:t>that had the performed better in terms of Sales during Covid.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BCF53-697F-D4AB-3C3A-F65B4EA8C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131" y="1404017"/>
            <a:ext cx="7892327" cy="48848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29569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</TotalTime>
  <Words>213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Algerian</vt:lpstr>
      <vt:lpstr>Arial</vt:lpstr>
      <vt:lpstr>Gill Sans MT</vt:lpstr>
      <vt:lpstr>Gallery</vt:lpstr>
      <vt:lpstr>Analysis For sales and revenue data</vt:lpstr>
      <vt:lpstr>Queue Performance</vt:lpstr>
      <vt:lpstr>Revenue Analysis for type Business</vt:lpstr>
      <vt:lpstr>Revenue Analysis for type Residential</vt:lpstr>
      <vt:lpstr>Sales Trends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</dc:title>
  <dc:creator>Namita Verma</dc:creator>
  <cp:lastModifiedBy>Namita Verma</cp:lastModifiedBy>
  <cp:revision>13</cp:revision>
  <dcterms:created xsi:type="dcterms:W3CDTF">2024-01-14T10:42:57Z</dcterms:created>
  <dcterms:modified xsi:type="dcterms:W3CDTF">2024-03-20T16:45:23Z</dcterms:modified>
</cp:coreProperties>
</file>