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B7CC0-A8FC-F4EB-A5E9-FC7BAF258386}" v="14" dt="2025-06-04T19:24:17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media5.wav"/><Relationship Id="rId3" Type="http://schemas.microsoft.com/office/2007/relationships/media" Target="../media/media3.wav"/><Relationship Id="rId7" Type="http://schemas.microsoft.com/office/2007/relationships/media" Target="../media/media5.wav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audio" Target="../media/media4.wav"/><Relationship Id="rId5" Type="http://schemas.microsoft.com/office/2007/relationships/media" Target="../media/media4.wav"/><Relationship Id="rId10" Type="http://schemas.openxmlformats.org/officeDocument/2006/relationships/image" Target="../media/image2.png"/><Relationship Id="rId4" Type="http://schemas.openxmlformats.org/officeDocument/2006/relationships/audio" Target="../media/media3.wav"/><Relationship Id="rId9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mgtest3">
            <a:hlinkClick r:id="" action="ppaction://media"/>
            <a:extLst>
              <a:ext uri="{FF2B5EF4-FFF2-40B4-BE49-F238E27FC236}">
                <a16:creationId xmlns:a16="http://schemas.microsoft.com/office/drawing/2014/main" id="{BC947E51-DF2A-5962-90CE-3CE267585D0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19200" y="966"/>
            <a:ext cx="10959296" cy="617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5C7C-B5B2-8C02-F5A4-57175C93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76321-DE9D-160B-F3FD-3E3B12464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550Hz">
            <a:hlinkClick r:id="" action="ppaction://media"/>
            <a:extLst>
              <a:ext uri="{FF2B5EF4-FFF2-40B4-BE49-F238E27FC236}">
                <a16:creationId xmlns:a16="http://schemas.microsoft.com/office/drawing/2014/main" id="{E29FCD54-517F-7D4F-134D-664EB9730D5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623136" y="1827005"/>
            <a:ext cx="730250" cy="730250"/>
          </a:xfrm>
          <a:prstGeom prst="rect">
            <a:avLst/>
          </a:prstGeom>
        </p:spPr>
      </p:pic>
      <p:pic>
        <p:nvPicPr>
          <p:cNvPr id="9" name="389">
            <a:hlinkClick r:id="" action="ppaction://media"/>
            <a:extLst>
              <a:ext uri="{FF2B5EF4-FFF2-40B4-BE49-F238E27FC236}">
                <a16:creationId xmlns:a16="http://schemas.microsoft.com/office/drawing/2014/main" id="{BB217C21-2A17-9A20-0811-6FCDFA94F03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945658" y="1827005"/>
            <a:ext cx="730250" cy="730250"/>
          </a:xfrm>
          <a:prstGeom prst="rect">
            <a:avLst/>
          </a:prstGeom>
        </p:spPr>
      </p:pic>
      <p:pic>
        <p:nvPicPr>
          <p:cNvPr id="10" name="4">
            <a:hlinkClick r:id="" action="ppaction://media"/>
            <a:extLst>
              <a:ext uri="{FF2B5EF4-FFF2-40B4-BE49-F238E27FC236}">
                <a16:creationId xmlns:a16="http://schemas.microsoft.com/office/drawing/2014/main" id="{EDAEE1FA-D690-090B-00ED-07BF46586A7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085397" y="1827005"/>
            <a:ext cx="730250" cy="730250"/>
          </a:xfrm>
          <a:prstGeom prst="rect">
            <a:avLst/>
          </a:prstGeom>
        </p:spPr>
      </p:pic>
      <p:pic>
        <p:nvPicPr>
          <p:cNvPr id="11" name="1839">
            <a:hlinkClick r:id="" action="ppaction://media"/>
            <a:extLst>
              <a:ext uri="{FF2B5EF4-FFF2-40B4-BE49-F238E27FC236}">
                <a16:creationId xmlns:a16="http://schemas.microsoft.com/office/drawing/2014/main" id="{C53A0DD9-1CE5-8AF5-F837-5C954E6D9BC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8614" y="1827005"/>
            <a:ext cx="730250" cy="73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50E5-BA23-BA3B-57BC-978D8ED2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,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DBC2461-447F-0D0D-2A01-52432B178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0439"/>
            <a:ext cx="12191999" cy="6843532"/>
          </a:xfrm>
        </p:spPr>
      </p:pic>
    </p:spTree>
    <p:extLst>
      <p:ext uri="{BB962C8B-B14F-4D97-AF65-F5344CB8AC3E}">
        <p14:creationId xmlns:p14="http://schemas.microsoft.com/office/powerpoint/2010/main" val="207112696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Larissa</vt:lpstr>
      <vt:lpstr>PowerPoint Presentation</vt:lpstr>
      <vt:lpstr>.</vt:lpstr>
      <vt:lpstr>,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26</cp:revision>
  <dcterms:created xsi:type="dcterms:W3CDTF">2025-02-16T18:23:26Z</dcterms:created>
  <dcterms:modified xsi:type="dcterms:W3CDTF">2025-06-04T19:24:50Z</dcterms:modified>
</cp:coreProperties>
</file>