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 SYSTEM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Namitha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Mariam John</a:t>
            </a:r>
            <a:b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Nikitha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Sarah John</a:t>
            </a:r>
            <a:b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Sneha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Mary Abraham</a:t>
            </a:r>
            <a:b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Nanadana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Anukumar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1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 definition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9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52390" y="2457930"/>
            <a:ext cx="8285864" cy="51153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73" y="244120"/>
            <a:ext cx="7764380" cy="6268976"/>
          </a:xfrm>
        </p:spPr>
      </p:pic>
    </p:spTree>
    <p:extLst>
      <p:ext uri="{BB962C8B-B14F-4D97-AF65-F5344CB8AC3E}">
        <p14:creationId xmlns:p14="http://schemas.microsoft.com/office/powerpoint/2010/main" val="412106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467" y="180857"/>
            <a:ext cx="10353761" cy="47972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ARCHITECTURE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03" y="818687"/>
            <a:ext cx="9808200" cy="5750555"/>
          </a:xfrm>
        </p:spPr>
      </p:pic>
    </p:spTree>
    <p:extLst>
      <p:ext uri="{BB962C8B-B14F-4D97-AF65-F5344CB8AC3E}">
        <p14:creationId xmlns:p14="http://schemas.microsoft.com/office/powerpoint/2010/main" val="3149864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Rockwell</vt:lpstr>
      <vt:lpstr>Times New Roman</vt:lpstr>
      <vt:lpstr>Damask</vt:lpstr>
      <vt:lpstr>HOTEL MANAGEMENT SYSTEM</vt:lpstr>
      <vt:lpstr>Problem definition</vt:lpstr>
      <vt:lpstr>ER DIAGRAM</vt:lpstr>
      <vt:lpstr>ARCHITECTURE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dell</dc:creator>
  <cp:lastModifiedBy>dell</cp:lastModifiedBy>
  <cp:revision>2</cp:revision>
  <dcterms:created xsi:type="dcterms:W3CDTF">2024-11-11T02:15:58Z</dcterms:created>
  <dcterms:modified xsi:type="dcterms:W3CDTF">2024-11-11T02:23:33Z</dcterms:modified>
</cp:coreProperties>
</file>