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0"/>
  </p:notesMasterIdLst>
  <p:sldIdLst>
    <p:sldId id="267" r:id="rId2"/>
    <p:sldId id="268" r:id="rId3"/>
    <p:sldId id="269" r:id="rId4"/>
    <p:sldId id="270" r:id="rId5"/>
    <p:sldId id="271" r:id="rId6"/>
    <p:sldId id="281" r:id="rId7"/>
    <p:sldId id="272" r:id="rId8"/>
    <p:sldId id="273" r:id="rId9"/>
    <p:sldId id="274" r:id="rId10"/>
    <p:sldId id="275" r:id="rId11"/>
    <p:sldId id="276" r:id="rId12"/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78" r:id="rId23"/>
    <p:sldId id="284" r:id="rId24"/>
    <p:sldId id="285" r:id="rId25"/>
    <p:sldId id="286" r:id="rId26"/>
    <p:sldId id="287" r:id="rId27"/>
    <p:sldId id="288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E7A08-1BD0-42E7-9967-D0B1C7A4C040}" v="2" dt="2024-10-07T06:13:02.0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ithasingh04@outlook.com" userId="16823cecedf02808" providerId="LiveId" clId="{3CBE7A08-1BD0-42E7-9967-D0B1C7A4C040}"/>
    <pc:docChg chg="undo custSel modSld">
      <pc:chgData name="namithasingh04@outlook.com" userId="16823cecedf02808" providerId="LiveId" clId="{3CBE7A08-1BD0-42E7-9967-D0B1C7A4C040}" dt="2024-10-07T06:13:39.099" v="11" actId="20577"/>
      <pc:docMkLst>
        <pc:docMk/>
      </pc:docMkLst>
      <pc:sldChg chg="modSp">
        <pc:chgData name="namithasingh04@outlook.com" userId="16823cecedf02808" providerId="LiveId" clId="{3CBE7A08-1BD0-42E7-9967-D0B1C7A4C040}" dt="2024-10-07T06:13:02.079" v="3"/>
        <pc:sldMkLst>
          <pc:docMk/>
          <pc:sldMk cId="2274413928" sldId="256"/>
        </pc:sldMkLst>
        <pc:spChg chg="mod">
          <ac:chgData name="namithasingh04@outlook.com" userId="16823cecedf02808" providerId="LiveId" clId="{3CBE7A08-1BD0-42E7-9967-D0B1C7A4C040}" dt="2024-10-07T06:13:02.079" v="3"/>
          <ac:spMkLst>
            <pc:docMk/>
            <pc:sldMk cId="2274413928" sldId="256"/>
            <ac:spMk id="2" creationId="{F8C98986-05EF-4CD5-9AB0-E8EF4DE39673}"/>
          </ac:spMkLst>
        </pc:spChg>
      </pc:sldChg>
      <pc:sldChg chg="modSp">
        <pc:chgData name="namithasingh04@outlook.com" userId="16823cecedf02808" providerId="LiveId" clId="{3CBE7A08-1BD0-42E7-9967-D0B1C7A4C040}" dt="2024-10-07T06:13:02.079" v="3"/>
        <pc:sldMkLst>
          <pc:docMk/>
          <pc:sldMk cId="3260446354" sldId="258"/>
        </pc:sldMkLst>
        <pc:spChg chg="mod">
          <ac:chgData name="namithasingh04@outlook.com" userId="16823cecedf02808" providerId="LiveId" clId="{3CBE7A08-1BD0-42E7-9967-D0B1C7A4C040}" dt="2024-10-07T06:13:02.079" v="3"/>
          <ac:spMkLst>
            <pc:docMk/>
            <pc:sldMk cId="3260446354" sldId="258"/>
            <ac:spMk id="2" creationId="{ADC116C2-D1F6-451B-98AE-1EAAB0857F05}"/>
          </ac:spMkLst>
        </pc:spChg>
      </pc:sldChg>
      <pc:sldChg chg="modSp">
        <pc:chgData name="namithasingh04@outlook.com" userId="16823cecedf02808" providerId="LiveId" clId="{3CBE7A08-1BD0-42E7-9967-D0B1C7A4C040}" dt="2024-10-07T06:13:02.079" v="3"/>
        <pc:sldMkLst>
          <pc:docMk/>
          <pc:sldMk cId="3303296080" sldId="259"/>
        </pc:sldMkLst>
        <pc:spChg chg="mod">
          <ac:chgData name="namithasingh04@outlook.com" userId="16823cecedf02808" providerId="LiveId" clId="{3CBE7A08-1BD0-42E7-9967-D0B1C7A4C040}" dt="2024-10-07T06:13:02.079" v="3"/>
          <ac:spMkLst>
            <pc:docMk/>
            <pc:sldMk cId="3303296080" sldId="259"/>
            <ac:spMk id="2" creationId="{3BAF76FE-4806-4BDE-A64C-F4BF0A79CBD4}"/>
          </ac:spMkLst>
        </pc:spChg>
      </pc:sldChg>
      <pc:sldChg chg="modSp">
        <pc:chgData name="namithasingh04@outlook.com" userId="16823cecedf02808" providerId="LiveId" clId="{3CBE7A08-1BD0-42E7-9967-D0B1C7A4C040}" dt="2024-10-07T06:13:02.079" v="3"/>
        <pc:sldMkLst>
          <pc:docMk/>
          <pc:sldMk cId="198129020" sldId="263"/>
        </pc:sldMkLst>
        <pc:spChg chg="mod">
          <ac:chgData name="namithasingh04@outlook.com" userId="16823cecedf02808" providerId="LiveId" clId="{3CBE7A08-1BD0-42E7-9967-D0B1C7A4C040}" dt="2024-10-07T06:13:02.079" v="3"/>
          <ac:spMkLst>
            <pc:docMk/>
            <pc:sldMk cId="198129020" sldId="263"/>
            <ac:spMk id="2" creationId="{31324E82-8382-45CE-AEB4-3BE912A3C391}"/>
          </ac:spMkLst>
        </pc:spChg>
      </pc:sldChg>
      <pc:sldChg chg="modSp mod">
        <pc:chgData name="namithasingh04@outlook.com" userId="16823cecedf02808" providerId="LiveId" clId="{3CBE7A08-1BD0-42E7-9967-D0B1C7A4C040}" dt="2024-10-07T06:13:39.099" v="11" actId="20577"/>
        <pc:sldMkLst>
          <pc:docMk/>
          <pc:sldMk cId="0" sldId="267"/>
        </pc:sldMkLst>
        <pc:spChg chg="mod">
          <ac:chgData name="namithasingh04@outlook.com" userId="16823cecedf02808" providerId="LiveId" clId="{3CBE7A08-1BD0-42E7-9967-D0B1C7A4C040}" dt="2024-10-07T06:13:39.099" v="11" actId="20577"/>
          <ac:spMkLst>
            <pc:docMk/>
            <pc:sldMk cId="0" sldId="267"/>
            <ac:spMk id="2" creationId="{2FA57ADC-14F8-4EA0-AF8F-70AC9343E722}"/>
          </ac:spMkLst>
        </pc:spChg>
        <pc:spChg chg="mod">
          <ac:chgData name="namithasingh04@outlook.com" userId="16823cecedf02808" providerId="LiveId" clId="{3CBE7A08-1BD0-42E7-9967-D0B1C7A4C040}" dt="2024-10-07T06:04:01.315" v="1" actId="21"/>
          <ac:spMkLst>
            <pc:docMk/>
            <pc:sldMk cId="0" sldId="267"/>
            <ac:spMk id="4" creationId="{68FF49EF-123E-4054-93F7-C15188ECBDA4}"/>
          </ac:spMkLst>
        </pc:spChg>
      </pc:sldChg>
      <pc:sldChg chg="modSp">
        <pc:chgData name="namithasingh04@outlook.com" userId="16823cecedf02808" providerId="LiveId" clId="{3CBE7A08-1BD0-42E7-9967-D0B1C7A4C040}" dt="2024-10-07T06:13:02.079" v="3"/>
        <pc:sldMkLst>
          <pc:docMk/>
          <pc:sldMk cId="3072042249" sldId="282"/>
        </pc:sldMkLst>
        <pc:spChg chg="mod">
          <ac:chgData name="namithasingh04@outlook.com" userId="16823cecedf02808" providerId="LiveId" clId="{3CBE7A08-1BD0-42E7-9967-D0B1C7A4C040}" dt="2024-10-07T06:13:02.079" v="3"/>
          <ac:spMkLst>
            <pc:docMk/>
            <pc:sldMk cId="3072042249" sldId="282"/>
            <ac:spMk id="2" creationId="{F8C98986-05EF-4CD5-9AB0-E8EF4DE39673}"/>
          </ac:spMkLst>
        </pc:spChg>
      </pc:sldChg>
    </pc:docChg>
  </pc:docChgLst>
  <pc:docChgLst>
    <pc:chgData name="BALASAHEB TAMBE" userId="d6c8c5887fea9e48" providerId="LiveId" clId="{38C0C33B-0EC3-4429-B8A7-94E7A1356B62}"/>
    <pc:docChg chg="addSld modSld">
      <pc:chgData name="BALASAHEB TAMBE" userId="d6c8c5887fea9e48" providerId="LiveId" clId="{38C0C33B-0EC3-4429-B8A7-94E7A1356B62}" dt="2024-08-30T14:53:33.712" v="12" actId="1076"/>
      <pc:docMkLst>
        <pc:docMk/>
      </pc:docMkLst>
      <pc:sldChg chg="modSp mod">
        <pc:chgData name="BALASAHEB TAMBE" userId="d6c8c5887fea9e48" providerId="LiveId" clId="{38C0C33B-0EC3-4429-B8A7-94E7A1356B62}" dt="2024-08-30T14:46:44.920" v="3" actId="113"/>
        <pc:sldMkLst>
          <pc:docMk/>
          <pc:sldMk cId="0" sldId="267"/>
        </pc:sldMkLst>
        <pc:spChg chg="mod">
          <ac:chgData name="BALASAHEB TAMBE" userId="d6c8c5887fea9e48" providerId="LiveId" clId="{38C0C33B-0EC3-4429-B8A7-94E7A1356B62}" dt="2024-08-30T14:46:44.920" v="3" actId="113"/>
          <ac:spMkLst>
            <pc:docMk/>
            <pc:sldMk cId="0" sldId="267"/>
            <ac:spMk id="2" creationId="{2FA57ADC-14F8-4EA0-AF8F-70AC9343E722}"/>
          </ac:spMkLst>
        </pc:spChg>
      </pc:sldChg>
      <pc:sldChg chg="addSp modSp new mod">
        <pc:chgData name="BALASAHEB TAMBE" userId="d6c8c5887fea9e48" providerId="LiveId" clId="{38C0C33B-0EC3-4429-B8A7-94E7A1356B62}" dt="2024-08-30T14:53:33.712" v="12" actId="1076"/>
        <pc:sldMkLst>
          <pc:docMk/>
          <pc:sldMk cId="2848164627" sldId="283"/>
        </pc:sldMkLst>
        <pc:picChg chg="add mod modCrop">
          <ac:chgData name="BALASAHEB TAMBE" userId="d6c8c5887fea9e48" providerId="LiveId" clId="{38C0C33B-0EC3-4429-B8A7-94E7A1356B62}" dt="2024-08-30T14:53:33.712" v="12" actId="1076"/>
          <ac:picMkLst>
            <pc:docMk/>
            <pc:sldMk cId="2848164627" sldId="283"/>
            <ac:picMk id="3" creationId="{97BF1372-437F-5344-76F0-6BB0DEE9EC5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F3933-6163-4BAA-9076-FF64704AA5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4815BA-C50D-4070-8AE9-F24A1D80950C}">
      <dgm:prSet phldrT="[Text]"/>
      <dgm:spPr/>
      <dgm:t>
        <a:bodyPr/>
        <a:lstStyle/>
        <a:p>
          <a:r>
            <a:rPr lang="en-IN" b="0" i="0" dirty="0"/>
            <a:t>RANDOM FOREST</a:t>
          </a:r>
          <a:endParaRPr lang="en-IN" dirty="0"/>
        </a:p>
      </dgm:t>
    </dgm:pt>
    <dgm:pt modelId="{A0E4B3E7-9914-494C-9279-3F102FF65537}" type="parTrans" cxnId="{5C427959-45C7-465F-88DC-48A40F355CAD}">
      <dgm:prSet/>
      <dgm:spPr/>
      <dgm:t>
        <a:bodyPr/>
        <a:lstStyle/>
        <a:p>
          <a:endParaRPr lang="en-IN"/>
        </a:p>
      </dgm:t>
    </dgm:pt>
    <dgm:pt modelId="{44A5DB55-13D3-4660-A32C-2CC2FF68A6CD}" type="sibTrans" cxnId="{5C427959-45C7-465F-88DC-48A40F355CAD}">
      <dgm:prSet/>
      <dgm:spPr/>
      <dgm:t>
        <a:bodyPr/>
        <a:lstStyle/>
        <a:p>
          <a:endParaRPr lang="en-IN"/>
        </a:p>
      </dgm:t>
    </dgm:pt>
    <dgm:pt modelId="{425333B9-8B0E-49D0-AFAB-F675E775E5FF}">
      <dgm:prSet phldrT="[Text]"/>
      <dgm:spPr/>
      <dgm:t>
        <a:bodyPr/>
        <a:lstStyle/>
        <a:p>
          <a:r>
            <a:rPr lang="en-IN" b="0" i="0" dirty="0"/>
            <a:t>XGBOOST</a:t>
          </a:r>
          <a:endParaRPr lang="en-IN" dirty="0"/>
        </a:p>
      </dgm:t>
    </dgm:pt>
    <dgm:pt modelId="{9296EFAD-8E89-43B4-BC29-BAC6615F73A7}" type="parTrans" cxnId="{EAE124D5-D827-4032-90D4-ABF6AA31DFC4}">
      <dgm:prSet/>
      <dgm:spPr/>
      <dgm:t>
        <a:bodyPr/>
        <a:lstStyle/>
        <a:p>
          <a:endParaRPr lang="en-IN"/>
        </a:p>
      </dgm:t>
    </dgm:pt>
    <dgm:pt modelId="{098717C2-1AED-4113-8741-705BCDA605EB}" type="sibTrans" cxnId="{EAE124D5-D827-4032-90D4-ABF6AA31DFC4}">
      <dgm:prSet/>
      <dgm:spPr/>
      <dgm:t>
        <a:bodyPr/>
        <a:lstStyle/>
        <a:p>
          <a:endParaRPr lang="en-IN"/>
        </a:p>
      </dgm:t>
    </dgm:pt>
    <dgm:pt modelId="{411C693A-9E73-48EC-96FB-542F680E3AFF}">
      <dgm:prSet phldrT="[Text]"/>
      <dgm:spPr/>
      <dgm:t>
        <a:bodyPr/>
        <a:lstStyle/>
        <a:p>
          <a:r>
            <a:rPr lang="en-IN" b="0" i="0" dirty="0"/>
            <a:t>LIGHTGBM </a:t>
          </a:r>
          <a:endParaRPr lang="en-IN" dirty="0"/>
        </a:p>
      </dgm:t>
    </dgm:pt>
    <dgm:pt modelId="{DC29B29C-1AAE-44A9-A273-649855517447}" type="parTrans" cxnId="{80EBF07C-B0FE-44EE-96D7-4657CD437CC6}">
      <dgm:prSet/>
      <dgm:spPr/>
      <dgm:t>
        <a:bodyPr/>
        <a:lstStyle/>
        <a:p>
          <a:endParaRPr lang="en-IN"/>
        </a:p>
      </dgm:t>
    </dgm:pt>
    <dgm:pt modelId="{EEA93193-9A52-4A45-8089-18C6E838A990}" type="sibTrans" cxnId="{80EBF07C-B0FE-44EE-96D7-4657CD437CC6}">
      <dgm:prSet/>
      <dgm:spPr/>
      <dgm:t>
        <a:bodyPr/>
        <a:lstStyle/>
        <a:p>
          <a:endParaRPr lang="en-IN"/>
        </a:p>
      </dgm:t>
    </dgm:pt>
    <dgm:pt modelId="{B92D9A25-9309-4510-828E-FE2B21DB014F}" type="pres">
      <dgm:prSet presAssocID="{812F3933-6163-4BAA-9076-FF64704AA537}" presName="linear" presStyleCnt="0">
        <dgm:presLayoutVars>
          <dgm:dir/>
          <dgm:animLvl val="lvl"/>
          <dgm:resizeHandles val="exact"/>
        </dgm:presLayoutVars>
      </dgm:prSet>
      <dgm:spPr/>
    </dgm:pt>
    <dgm:pt modelId="{21065013-EFC2-4225-9BCC-D89EFE5DDCB8}" type="pres">
      <dgm:prSet presAssocID="{064815BA-C50D-4070-8AE9-F24A1D80950C}" presName="parentLin" presStyleCnt="0"/>
      <dgm:spPr/>
    </dgm:pt>
    <dgm:pt modelId="{93043167-A32A-490A-9557-F830CC740E76}" type="pres">
      <dgm:prSet presAssocID="{064815BA-C50D-4070-8AE9-F24A1D80950C}" presName="parentLeftMargin" presStyleLbl="node1" presStyleIdx="0" presStyleCnt="3"/>
      <dgm:spPr/>
    </dgm:pt>
    <dgm:pt modelId="{61378DDD-72FF-483A-AB62-C83B7E9B2EC0}" type="pres">
      <dgm:prSet presAssocID="{064815BA-C50D-4070-8AE9-F24A1D8095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149D1E-1933-4611-BF26-805E1803A2FF}" type="pres">
      <dgm:prSet presAssocID="{064815BA-C50D-4070-8AE9-F24A1D80950C}" presName="negativeSpace" presStyleCnt="0"/>
      <dgm:spPr/>
    </dgm:pt>
    <dgm:pt modelId="{D8952559-AB4C-44D7-8DCE-CCC4A00AEAC4}" type="pres">
      <dgm:prSet presAssocID="{064815BA-C50D-4070-8AE9-F24A1D80950C}" presName="childText" presStyleLbl="conFgAcc1" presStyleIdx="0" presStyleCnt="3">
        <dgm:presLayoutVars>
          <dgm:bulletEnabled val="1"/>
        </dgm:presLayoutVars>
      </dgm:prSet>
      <dgm:spPr/>
    </dgm:pt>
    <dgm:pt modelId="{2F02A778-BA97-4BF7-85C3-6870FBF3516F}" type="pres">
      <dgm:prSet presAssocID="{44A5DB55-13D3-4660-A32C-2CC2FF68A6CD}" presName="spaceBetweenRectangles" presStyleCnt="0"/>
      <dgm:spPr/>
    </dgm:pt>
    <dgm:pt modelId="{CB3889DA-7012-4F52-8A48-E870086C31B2}" type="pres">
      <dgm:prSet presAssocID="{425333B9-8B0E-49D0-AFAB-F675E775E5FF}" presName="parentLin" presStyleCnt="0"/>
      <dgm:spPr/>
    </dgm:pt>
    <dgm:pt modelId="{6422C933-9235-4213-896E-79C7D3810A55}" type="pres">
      <dgm:prSet presAssocID="{425333B9-8B0E-49D0-AFAB-F675E775E5FF}" presName="parentLeftMargin" presStyleLbl="node1" presStyleIdx="0" presStyleCnt="3"/>
      <dgm:spPr/>
    </dgm:pt>
    <dgm:pt modelId="{944DD010-8AA3-4729-987E-242D5480215C}" type="pres">
      <dgm:prSet presAssocID="{425333B9-8B0E-49D0-AFAB-F675E775E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55E623-EDFC-4AC6-998D-09DC5C370EF3}" type="pres">
      <dgm:prSet presAssocID="{425333B9-8B0E-49D0-AFAB-F675E775E5FF}" presName="negativeSpace" presStyleCnt="0"/>
      <dgm:spPr/>
    </dgm:pt>
    <dgm:pt modelId="{F67389D3-F5D2-410E-98EB-23D9A5854CEE}" type="pres">
      <dgm:prSet presAssocID="{425333B9-8B0E-49D0-AFAB-F675E775E5FF}" presName="childText" presStyleLbl="conFgAcc1" presStyleIdx="1" presStyleCnt="3">
        <dgm:presLayoutVars>
          <dgm:bulletEnabled val="1"/>
        </dgm:presLayoutVars>
      </dgm:prSet>
      <dgm:spPr/>
    </dgm:pt>
    <dgm:pt modelId="{153A76E4-D4B6-4B40-B9BC-883A33D5A5AB}" type="pres">
      <dgm:prSet presAssocID="{098717C2-1AED-4113-8741-705BCDA605EB}" presName="spaceBetweenRectangles" presStyleCnt="0"/>
      <dgm:spPr/>
    </dgm:pt>
    <dgm:pt modelId="{2485E773-B71F-4C3E-AE17-F15EA656D9D7}" type="pres">
      <dgm:prSet presAssocID="{411C693A-9E73-48EC-96FB-542F680E3AFF}" presName="parentLin" presStyleCnt="0"/>
      <dgm:spPr/>
    </dgm:pt>
    <dgm:pt modelId="{DB66B34D-3741-4935-BEB6-86D4CB28C591}" type="pres">
      <dgm:prSet presAssocID="{411C693A-9E73-48EC-96FB-542F680E3AFF}" presName="parentLeftMargin" presStyleLbl="node1" presStyleIdx="1" presStyleCnt="3"/>
      <dgm:spPr/>
    </dgm:pt>
    <dgm:pt modelId="{B0878041-90E7-4280-90A3-7B09E9C2A000}" type="pres">
      <dgm:prSet presAssocID="{411C693A-9E73-48EC-96FB-542F680E3A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13626C-335D-4BD7-8F20-BB7FC0B4DD9B}" type="pres">
      <dgm:prSet presAssocID="{411C693A-9E73-48EC-96FB-542F680E3AFF}" presName="negativeSpace" presStyleCnt="0"/>
      <dgm:spPr/>
    </dgm:pt>
    <dgm:pt modelId="{C8DC39DF-8E46-46E4-9A91-E996A5528423}" type="pres">
      <dgm:prSet presAssocID="{411C693A-9E73-48EC-96FB-542F680E3A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6FFF00-1434-4EF1-8219-0D9E60F6394C}" type="presOf" srcId="{411C693A-9E73-48EC-96FB-542F680E3AFF}" destId="{DB66B34D-3741-4935-BEB6-86D4CB28C591}" srcOrd="0" destOrd="0" presId="urn:microsoft.com/office/officeart/2005/8/layout/list1"/>
    <dgm:cxn modelId="{CF8E7E27-99A7-41BD-A99E-61D3C58FB766}" type="presOf" srcId="{425333B9-8B0E-49D0-AFAB-F675E775E5FF}" destId="{944DD010-8AA3-4729-987E-242D5480215C}" srcOrd="1" destOrd="0" presId="urn:microsoft.com/office/officeart/2005/8/layout/list1"/>
    <dgm:cxn modelId="{48AD5435-548E-483D-B16C-7452E25EE919}" type="presOf" srcId="{812F3933-6163-4BAA-9076-FF64704AA537}" destId="{B92D9A25-9309-4510-828E-FE2B21DB014F}" srcOrd="0" destOrd="0" presId="urn:microsoft.com/office/officeart/2005/8/layout/list1"/>
    <dgm:cxn modelId="{F7C05536-24D5-4431-8974-B16572AE6CC2}" type="presOf" srcId="{064815BA-C50D-4070-8AE9-F24A1D80950C}" destId="{61378DDD-72FF-483A-AB62-C83B7E9B2EC0}" srcOrd="1" destOrd="0" presId="urn:microsoft.com/office/officeart/2005/8/layout/list1"/>
    <dgm:cxn modelId="{2B86835C-989C-4D36-A78E-597B15BC50E5}" type="presOf" srcId="{425333B9-8B0E-49D0-AFAB-F675E775E5FF}" destId="{6422C933-9235-4213-896E-79C7D3810A55}" srcOrd="0" destOrd="0" presId="urn:microsoft.com/office/officeart/2005/8/layout/list1"/>
    <dgm:cxn modelId="{0C792B77-A2AC-424F-8A83-6DB6FA4BFB2E}" type="presOf" srcId="{064815BA-C50D-4070-8AE9-F24A1D80950C}" destId="{93043167-A32A-490A-9557-F830CC740E76}" srcOrd="0" destOrd="0" presId="urn:microsoft.com/office/officeart/2005/8/layout/list1"/>
    <dgm:cxn modelId="{5C427959-45C7-465F-88DC-48A40F355CAD}" srcId="{812F3933-6163-4BAA-9076-FF64704AA537}" destId="{064815BA-C50D-4070-8AE9-F24A1D80950C}" srcOrd="0" destOrd="0" parTransId="{A0E4B3E7-9914-494C-9279-3F102FF65537}" sibTransId="{44A5DB55-13D3-4660-A32C-2CC2FF68A6CD}"/>
    <dgm:cxn modelId="{80EBF07C-B0FE-44EE-96D7-4657CD437CC6}" srcId="{812F3933-6163-4BAA-9076-FF64704AA537}" destId="{411C693A-9E73-48EC-96FB-542F680E3AFF}" srcOrd="2" destOrd="0" parTransId="{DC29B29C-1AAE-44A9-A273-649855517447}" sibTransId="{EEA93193-9A52-4A45-8089-18C6E838A990}"/>
    <dgm:cxn modelId="{DD3CAFA7-B7EA-42F7-9524-2B8250AC7C96}" type="presOf" srcId="{411C693A-9E73-48EC-96FB-542F680E3AFF}" destId="{B0878041-90E7-4280-90A3-7B09E9C2A000}" srcOrd="1" destOrd="0" presId="urn:microsoft.com/office/officeart/2005/8/layout/list1"/>
    <dgm:cxn modelId="{EAE124D5-D827-4032-90D4-ABF6AA31DFC4}" srcId="{812F3933-6163-4BAA-9076-FF64704AA537}" destId="{425333B9-8B0E-49D0-AFAB-F675E775E5FF}" srcOrd="1" destOrd="0" parTransId="{9296EFAD-8E89-43B4-BC29-BAC6615F73A7}" sibTransId="{098717C2-1AED-4113-8741-705BCDA605EB}"/>
    <dgm:cxn modelId="{6DE6EDAB-040D-43CB-AFF7-C9874090A4C5}" type="presParOf" srcId="{B92D9A25-9309-4510-828E-FE2B21DB014F}" destId="{21065013-EFC2-4225-9BCC-D89EFE5DDCB8}" srcOrd="0" destOrd="0" presId="urn:microsoft.com/office/officeart/2005/8/layout/list1"/>
    <dgm:cxn modelId="{62A81FAF-E77E-42E0-8AFA-473787A1707E}" type="presParOf" srcId="{21065013-EFC2-4225-9BCC-D89EFE5DDCB8}" destId="{93043167-A32A-490A-9557-F830CC740E76}" srcOrd="0" destOrd="0" presId="urn:microsoft.com/office/officeart/2005/8/layout/list1"/>
    <dgm:cxn modelId="{13C24148-E271-4AC1-A0FE-42DED11C62A5}" type="presParOf" srcId="{21065013-EFC2-4225-9BCC-D89EFE5DDCB8}" destId="{61378DDD-72FF-483A-AB62-C83B7E9B2EC0}" srcOrd="1" destOrd="0" presId="urn:microsoft.com/office/officeart/2005/8/layout/list1"/>
    <dgm:cxn modelId="{F0455A13-6E63-446A-BC0F-D80CD8805AA0}" type="presParOf" srcId="{B92D9A25-9309-4510-828E-FE2B21DB014F}" destId="{39149D1E-1933-4611-BF26-805E1803A2FF}" srcOrd="1" destOrd="0" presId="urn:microsoft.com/office/officeart/2005/8/layout/list1"/>
    <dgm:cxn modelId="{F4916831-0D1C-4A74-A7BF-3ABDCB3437C0}" type="presParOf" srcId="{B92D9A25-9309-4510-828E-FE2B21DB014F}" destId="{D8952559-AB4C-44D7-8DCE-CCC4A00AEAC4}" srcOrd="2" destOrd="0" presId="urn:microsoft.com/office/officeart/2005/8/layout/list1"/>
    <dgm:cxn modelId="{0F0CC7C6-484E-40B9-B576-EF72DCFC9E6B}" type="presParOf" srcId="{B92D9A25-9309-4510-828E-FE2B21DB014F}" destId="{2F02A778-BA97-4BF7-85C3-6870FBF3516F}" srcOrd="3" destOrd="0" presId="urn:microsoft.com/office/officeart/2005/8/layout/list1"/>
    <dgm:cxn modelId="{86E825F1-A3F1-459A-9237-980F9CF3B7F5}" type="presParOf" srcId="{B92D9A25-9309-4510-828E-FE2B21DB014F}" destId="{CB3889DA-7012-4F52-8A48-E870086C31B2}" srcOrd="4" destOrd="0" presId="urn:microsoft.com/office/officeart/2005/8/layout/list1"/>
    <dgm:cxn modelId="{D262E32B-AADA-47FF-AD96-5FB68F212560}" type="presParOf" srcId="{CB3889DA-7012-4F52-8A48-E870086C31B2}" destId="{6422C933-9235-4213-896E-79C7D3810A55}" srcOrd="0" destOrd="0" presId="urn:microsoft.com/office/officeart/2005/8/layout/list1"/>
    <dgm:cxn modelId="{268BF3BE-D0D3-4F3C-B15A-528A61003D37}" type="presParOf" srcId="{CB3889DA-7012-4F52-8A48-E870086C31B2}" destId="{944DD010-8AA3-4729-987E-242D5480215C}" srcOrd="1" destOrd="0" presId="urn:microsoft.com/office/officeart/2005/8/layout/list1"/>
    <dgm:cxn modelId="{B468B60D-001B-4801-8A03-6D90A66F352A}" type="presParOf" srcId="{B92D9A25-9309-4510-828E-FE2B21DB014F}" destId="{F155E623-EDFC-4AC6-998D-09DC5C370EF3}" srcOrd="5" destOrd="0" presId="urn:microsoft.com/office/officeart/2005/8/layout/list1"/>
    <dgm:cxn modelId="{202AE439-6370-4DEC-A741-A853D4655097}" type="presParOf" srcId="{B92D9A25-9309-4510-828E-FE2B21DB014F}" destId="{F67389D3-F5D2-410E-98EB-23D9A5854CEE}" srcOrd="6" destOrd="0" presId="urn:microsoft.com/office/officeart/2005/8/layout/list1"/>
    <dgm:cxn modelId="{65B8CD48-D002-433D-931D-33403C0A4FAF}" type="presParOf" srcId="{B92D9A25-9309-4510-828E-FE2B21DB014F}" destId="{153A76E4-D4B6-4B40-B9BC-883A33D5A5AB}" srcOrd="7" destOrd="0" presId="urn:microsoft.com/office/officeart/2005/8/layout/list1"/>
    <dgm:cxn modelId="{2C00DFA2-9FC9-4DAC-9802-8F6D11E3DD14}" type="presParOf" srcId="{B92D9A25-9309-4510-828E-FE2B21DB014F}" destId="{2485E773-B71F-4C3E-AE17-F15EA656D9D7}" srcOrd="8" destOrd="0" presId="urn:microsoft.com/office/officeart/2005/8/layout/list1"/>
    <dgm:cxn modelId="{69AD7C92-251E-4C76-B619-8FAABBA92EDC}" type="presParOf" srcId="{2485E773-B71F-4C3E-AE17-F15EA656D9D7}" destId="{DB66B34D-3741-4935-BEB6-86D4CB28C591}" srcOrd="0" destOrd="0" presId="urn:microsoft.com/office/officeart/2005/8/layout/list1"/>
    <dgm:cxn modelId="{46E4E73C-9A0B-490F-B2FA-F5EE6F8D47AD}" type="presParOf" srcId="{2485E773-B71F-4C3E-AE17-F15EA656D9D7}" destId="{B0878041-90E7-4280-90A3-7B09E9C2A000}" srcOrd="1" destOrd="0" presId="urn:microsoft.com/office/officeart/2005/8/layout/list1"/>
    <dgm:cxn modelId="{E915D4A1-E8DB-4847-B989-90E28B135188}" type="presParOf" srcId="{B92D9A25-9309-4510-828E-FE2B21DB014F}" destId="{D613626C-335D-4BD7-8F20-BB7FC0B4DD9B}" srcOrd="9" destOrd="0" presId="urn:microsoft.com/office/officeart/2005/8/layout/list1"/>
    <dgm:cxn modelId="{3637DE07-1B0F-48A8-BF7F-F47EFF7B547E}" type="presParOf" srcId="{B92D9A25-9309-4510-828E-FE2B21DB014F}" destId="{C8DC39DF-8E46-46E4-9A91-E996A55284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F3933-6163-4BAA-9076-FF64704AA5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4815BA-C50D-4070-8AE9-F24A1D80950C}">
      <dgm:prSet phldrT="[Text]"/>
      <dgm:spPr/>
      <dgm:t>
        <a:bodyPr/>
        <a:lstStyle/>
        <a:p>
          <a:r>
            <a:rPr lang="en-IN" b="0" i="0" dirty="0"/>
            <a:t>SVR </a:t>
          </a:r>
          <a:endParaRPr lang="en-IN" dirty="0"/>
        </a:p>
      </dgm:t>
    </dgm:pt>
    <dgm:pt modelId="{A0E4B3E7-9914-494C-9279-3F102FF65537}" type="parTrans" cxnId="{5C427959-45C7-465F-88DC-48A40F355CAD}">
      <dgm:prSet/>
      <dgm:spPr/>
      <dgm:t>
        <a:bodyPr/>
        <a:lstStyle/>
        <a:p>
          <a:endParaRPr lang="en-IN"/>
        </a:p>
      </dgm:t>
    </dgm:pt>
    <dgm:pt modelId="{44A5DB55-13D3-4660-A32C-2CC2FF68A6CD}" type="sibTrans" cxnId="{5C427959-45C7-465F-88DC-48A40F355CAD}">
      <dgm:prSet/>
      <dgm:spPr/>
      <dgm:t>
        <a:bodyPr/>
        <a:lstStyle/>
        <a:p>
          <a:endParaRPr lang="en-IN"/>
        </a:p>
      </dgm:t>
    </dgm:pt>
    <dgm:pt modelId="{425333B9-8B0E-49D0-AFAB-F675E775E5FF}">
      <dgm:prSet phldrT="[Text]"/>
      <dgm:spPr/>
      <dgm:t>
        <a:bodyPr/>
        <a:lstStyle/>
        <a:p>
          <a:r>
            <a:rPr lang="en-IN" b="0" i="0" dirty="0"/>
            <a:t>RIDGE REGRESSION</a:t>
          </a:r>
          <a:endParaRPr lang="en-IN" dirty="0"/>
        </a:p>
      </dgm:t>
    </dgm:pt>
    <dgm:pt modelId="{9296EFAD-8E89-43B4-BC29-BAC6615F73A7}" type="parTrans" cxnId="{EAE124D5-D827-4032-90D4-ABF6AA31DFC4}">
      <dgm:prSet/>
      <dgm:spPr/>
      <dgm:t>
        <a:bodyPr/>
        <a:lstStyle/>
        <a:p>
          <a:endParaRPr lang="en-IN"/>
        </a:p>
      </dgm:t>
    </dgm:pt>
    <dgm:pt modelId="{098717C2-1AED-4113-8741-705BCDA605EB}" type="sibTrans" cxnId="{EAE124D5-D827-4032-90D4-ABF6AA31DFC4}">
      <dgm:prSet/>
      <dgm:spPr/>
      <dgm:t>
        <a:bodyPr/>
        <a:lstStyle/>
        <a:p>
          <a:endParaRPr lang="en-IN"/>
        </a:p>
      </dgm:t>
    </dgm:pt>
    <dgm:pt modelId="{411C693A-9E73-48EC-96FB-542F680E3AFF}">
      <dgm:prSet phldrT="[Text]"/>
      <dgm:spPr/>
      <dgm:t>
        <a:bodyPr/>
        <a:lstStyle/>
        <a:p>
          <a:r>
            <a:rPr lang="en-IN" b="0" i="0" dirty="0"/>
            <a:t>LASSO REGRESSION</a:t>
          </a:r>
          <a:endParaRPr lang="en-IN" dirty="0"/>
        </a:p>
      </dgm:t>
    </dgm:pt>
    <dgm:pt modelId="{DC29B29C-1AAE-44A9-A273-649855517447}" type="parTrans" cxnId="{80EBF07C-B0FE-44EE-96D7-4657CD437CC6}">
      <dgm:prSet/>
      <dgm:spPr/>
      <dgm:t>
        <a:bodyPr/>
        <a:lstStyle/>
        <a:p>
          <a:endParaRPr lang="en-IN"/>
        </a:p>
      </dgm:t>
    </dgm:pt>
    <dgm:pt modelId="{EEA93193-9A52-4A45-8089-18C6E838A990}" type="sibTrans" cxnId="{80EBF07C-B0FE-44EE-96D7-4657CD437CC6}">
      <dgm:prSet/>
      <dgm:spPr/>
      <dgm:t>
        <a:bodyPr/>
        <a:lstStyle/>
        <a:p>
          <a:endParaRPr lang="en-IN"/>
        </a:p>
      </dgm:t>
    </dgm:pt>
    <dgm:pt modelId="{B92D9A25-9309-4510-828E-FE2B21DB014F}" type="pres">
      <dgm:prSet presAssocID="{812F3933-6163-4BAA-9076-FF64704AA537}" presName="linear" presStyleCnt="0">
        <dgm:presLayoutVars>
          <dgm:dir/>
          <dgm:animLvl val="lvl"/>
          <dgm:resizeHandles val="exact"/>
        </dgm:presLayoutVars>
      </dgm:prSet>
      <dgm:spPr/>
    </dgm:pt>
    <dgm:pt modelId="{21065013-EFC2-4225-9BCC-D89EFE5DDCB8}" type="pres">
      <dgm:prSet presAssocID="{064815BA-C50D-4070-8AE9-F24A1D80950C}" presName="parentLin" presStyleCnt="0"/>
      <dgm:spPr/>
    </dgm:pt>
    <dgm:pt modelId="{93043167-A32A-490A-9557-F830CC740E76}" type="pres">
      <dgm:prSet presAssocID="{064815BA-C50D-4070-8AE9-F24A1D80950C}" presName="parentLeftMargin" presStyleLbl="node1" presStyleIdx="0" presStyleCnt="3"/>
      <dgm:spPr/>
    </dgm:pt>
    <dgm:pt modelId="{61378DDD-72FF-483A-AB62-C83B7E9B2EC0}" type="pres">
      <dgm:prSet presAssocID="{064815BA-C50D-4070-8AE9-F24A1D80950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149D1E-1933-4611-BF26-805E1803A2FF}" type="pres">
      <dgm:prSet presAssocID="{064815BA-C50D-4070-8AE9-F24A1D80950C}" presName="negativeSpace" presStyleCnt="0"/>
      <dgm:spPr/>
    </dgm:pt>
    <dgm:pt modelId="{D8952559-AB4C-44D7-8DCE-CCC4A00AEAC4}" type="pres">
      <dgm:prSet presAssocID="{064815BA-C50D-4070-8AE9-F24A1D80950C}" presName="childText" presStyleLbl="conFgAcc1" presStyleIdx="0" presStyleCnt="3">
        <dgm:presLayoutVars>
          <dgm:bulletEnabled val="1"/>
        </dgm:presLayoutVars>
      </dgm:prSet>
      <dgm:spPr/>
    </dgm:pt>
    <dgm:pt modelId="{2F02A778-BA97-4BF7-85C3-6870FBF3516F}" type="pres">
      <dgm:prSet presAssocID="{44A5DB55-13D3-4660-A32C-2CC2FF68A6CD}" presName="spaceBetweenRectangles" presStyleCnt="0"/>
      <dgm:spPr/>
    </dgm:pt>
    <dgm:pt modelId="{CB3889DA-7012-4F52-8A48-E870086C31B2}" type="pres">
      <dgm:prSet presAssocID="{425333B9-8B0E-49D0-AFAB-F675E775E5FF}" presName="parentLin" presStyleCnt="0"/>
      <dgm:spPr/>
    </dgm:pt>
    <dgm:pt modelId="{6422C933-9235-4213-896E-79C7D3810A55}" type="pres">
      <dgm:prSet presAssocID="{425333B9-8B0E-49D0-AFAB-F675E775E5FF}" presName="parentLeftMargin" presStyleLbl="node1" presStyleIdx="0" presStyleCnt="3"/>
      <dgm:spPr/>
    </dgm:pt>
    <dgm:pt modelId="{944DD010-8AA3-4729-987E-242D5480215C}" type="pres">
      <dgm:prSet presAssocID="{425333B9-8B0E-49D0-AFAB-F675E775E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155E623-EDFC-4AC6-998D-09DC5C370EF3}" type="pres">
      <dgm:prSet presAssocID="{425333B9-8B0E-49D0-AFAB-F675E775E5FF}" presName="negativeSpace" presStyleCnt="0"/>
      <dgm:spPr/>
    </dgm:pt>
    <dgm:pt modelId="{F67389D3-F5D2-410E-98EB-23D9A5854CEE}" type="pres">
      <dgm:prSet presAssocID="{425333B9-8B0E-49D0-AFAB-F675E775E5FF}" presName="childText" presStyleLbl="conFgAcc1" presStyleIdx="1" presStyleCnt="3">
        <dgm:presLayoutVars>
          <dgm:bulletEnabled val="1"/>
        </dgm:presLayoutVars>
      </dgm:prSet>
      <dgm:spPr/>
    </dgm:pt>
    <dgm:pt modelId="{153A76E4-D4B6-4B40-B9BC-883A33D5A5AB}" type="pres">
      <dgm:prSet presAssocID="{098717C2-1AED-4113-8741-705BCDA605EB}" presName="spaceBetweenRectangles" presStyleCnt="0"/>
      <dgm:spPr/>
    </dgm:pt>
    <dgm:pt modelId="{2485E773-B71F-4C3E-AE17-F15EA656D9D7}" type="pres">
      <dgm:prSet presAssocID="{411C693A-9E73-48EC-96FB-542F680E3AFF}" presName="parentLin" presStyleCnt="0"/>
      <dgm:spPr/>
    </dgm:pt>
    <dgm:pt modelId="{DB66B34D-3741-4935-BEB6-86D4CB28C591}" type="pres">
      <dgm:prSet presAssocID="{411C693A-9E73-48EC-96FB-542F680E3AFF}" presName="parentLeftMargin" presStyleLbl="node1" presStyleIdx="1" presStyleCnt="3"/>
      <dgm:spPr/>
    </dgm:pt>
    <dgm:pt modelId="{B0878041-90E7-4280-90A3-7B09E9C2A000}" type="pres">
      <dgm:prSet presAssocID="{411C693A-9E73-48EC-96FB-542F680E3AF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613626C-335D-4BD7-8F20-BB7FC0B4DD9B}" type="pres">
      <dgm:prSet presAssocID="{411C693A-9E73-48EC-96FB-542F680E3AFF}" presName="negativeSpace" presStyleCnt="0"/>
      <dgm:spPr/>
    </dgm:pt>
    <dgm:pt modelId="{C8DC39DF-8E46-46E4-9A91-E996A5528423}" type="pres">
      <dgm:prSet presAssocID="{411C693A-9E73-48EC-96FB-542F680E3AF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56FFF00-1434-4EF1-8219-0D9E60F6394C}" type="presOf" srcId="{411C693A-9E73-48EC-96FB-542F680E3AFF}" destId="{DB66B34D-3741-4935-BEB6-86D4CB28C591}" srcOrd="0" destOrd="0" presId="urn:microsoft.com/office/officeart/2005/8/layout/list1"/>
    <dgm:cxn modelId="{CF8E7E27-99A7-41BD-A99E-61D3C58FB766}" type="presOf" srcId="{425333B9-8B0E-49D0-AFAB-F675E775E5FF}" destId="{944DD010-8AA3-4729-987E-242D5480215C}" srcOrd="1" destOrd="0" presId="urn:microsoft.com/office/officeart/2005/8/layout/list1"/>
    <dgm:cxn modelId="{48AD5435-548E-483D-B16C-7452E25EE919}" type="presOf" srcId="{812F3933-6163-4BAA-9076-FF64704AA537}" destId="{B92D9A25-9309-4510-828E-FE2B21DB014F}" srcOrd="0" destOrd="0" presId="urn:microsoft.com/office/officeart/2005/8/layout/list1"/>
    <dgm:cxn modelId="{F7C05536-24D5-4431-8974-B16572AE6CC2}" type="presOf" srcId="{064815BA-C50D-4070-8AE9-F24A1D80950C}" destId="{61378DDD-72FF-483A-AB62-C83B7E9B2EC0}" srcOrd="1" destOrd="0" presId="urn:microsoft.com/office/officeart/2005/8/layout/list1"/>
    <dgm:cxn modelId="{2B86835C-989C-4D36-A78E-597B15BC50E5}" type="presOf" srcId="{425333B9-8B0E-49D0-AFAB-F675E775E5FF}" destId="{6422C933-9235-4213-896E-79C7D3810A55}" srcOrd="0" destOrd="0" presId="urn:microsoft.com/office/officeart/2005/8/layout/list1"/>
    <dgm:cxn modelId="{0C792B77-A2AC-424F-8A83-6DB6FA4BFB2E}" type="presOf" srcId="{064815BA-C50D-4070-8AE9-F24A1D80950C}" destId="{93043167-A32A-490A-9557-F830CC740E76}" srcOrd="0" destOrd="0" presId="urn:microsoft.com/office/officeart/2005/8/layout/list1"/>
    <dgm:cxn modelId="{5C427959-45C7-465F-88DC-48A40F355CAD}" srcId="{812F3933-6163-4BAA-9076-FF64704AA537}" destId="{064815BA-C50D-4070-8AE9-F24A1D80950C}" srcOrd="0" destOrd="0" parTransId="{A0E4B3E7-9914-494C-9279-3F102FF65537}" sibTransId="{44A5DB55-13D3-4660-A32C-2CC2FF68A6CD}"/>
    <dgm:cxn modelId="{80EBF07C-B0FE-44EE-96D7-4657CD437CC6}" srcId="{812F3933-6163-4BAA-9076-FF64704AA537}" destId="{411C693A-9E73-48EC-96FB-542F680E3AFF}" srcOrd="2" destOrd="0" parTransId="{DC29B29C-1AAE-44A9-A273-649855517447}" sibTransId="{EEA93193-9A52-4A45-8089-18C6E838A990}"/>
    <dgm:cxn modelId="{DD3CAFA7-B7EA-42F7-9524-2B8250AC7C96}" type="presOf" srcId="{411C693A-9E73-48EC-96FB-542F680E3AFF}" destId="{B0878041-90E7-4280-90A3-7B09E9C2A000}" srcOrd="1" destOrd="0" presId="urn:microsoft.com/office/officeart/2005/8/layout/list1"/>
    <dgm:cxn modelId="{EAE124D5-D827-4032-90D4-ABF6AA31DFC4}" srcId="{812F3933-6163-4BAA-9076-FF64704AA537}" destId="{425333B9-8B0E-49D0-AFAB-F675E775E5FF}" srcOrd="1" destOrd="0" parTransId="{9296EFAD-8E89-43B4-BC29-BAC6615F73A7}" sibTransId="{098717C2-1AED-4113-8741-705BCDA605EB}"/>
    <dgm:cxn modelId="{6DE6EDAB-040D-43CB-AFF7-C9874090A4C5}" type="presParOf" srcId="{B92D9A25-9309-4510-828E-FE2B21DB014F}" destId="{21065013-EFC2-4225-9BCC-D89EFE5DDCB8}" srcOrd="0" destOrd="0" presId="urn:microsoft.com/office/officeart/2005/8/layout/list1"/>
    <dgm:cxn modelId="{62A81FAF-E77E-42E0-8AFA-473787A1707E}" type="presParOf" srcId="{21065013-EFC2-4225-9BCC-D89EFE5DDCB8}" destId="{93043167-A32A-490A-9557-F830CC740E76}" srcOrd="0" destOrd="0" presId="urn:microsoft.com/office/officeart/2005/8/layout/list1"/>
    <dgm:cxn modelId="{13C24148-E271-4AC1-A0FE-42DED11C62A5}" type="presParOf" srcId="{21065013-EFC2-4225-9BCC-D89EFE5DDCB8}" destId="{61378DDD-72FF-483A-AB62-C83B7E9B2EC0}" srcOrd="1" destOrd="0" presId="urn:microsoft.com/office/officeart/2005/8/layout/list1"/>
    <dgm:cxn modelId="{F0455A13-6E63-446A-BC0F-D80CD8805AA0}" type="presParOf" srcId="{B92D9A25-9309-4510-828E-FE2B21DB014F}" destId="{39149D1E-1933-4611-BF26-805E1803A2FF}" srcOrd="1" destOrd="0" presId="urn:microsoft.com/office/officeart/2005/8/layout/list1"/>
    <dgm:cxn modelId="{F4916831-0D1C-4A74-A7BF-3ABDCB3437C0}" type="presParOf" srcId="{B92D9A25-9309-4510-828E-FE2B21DB014F}" destId="{D8952559-AB4C-44D7-8DCE-CCC4A00AEAC4}" srcOrd="2" destOrd="0" presId="urn:microsoft.com/office/officeart/2005/8/layout/list1"/>
    <dgm:cxn modelId="{0F0CC7C6-484E-40B9-B576-EF72DCFC9E6B}" type="presParOf" srcId="{B92D9A25-9309-4510-828E-FE2B21DB014F}" destId="{2F02A778-BA97-4BF7-85C3-6870FBF3516F}" srcOrd="3" destOrd="0" presId="urn:microsoft.com/office/officeart/2005/8/layout/list1"/>
    <dgm:cxn modelId="{86E825F1-A3F1-459A-9237-980F9CF3B7F5}" type="presParOf" srcId="{B92D9A25-9309-4510-828E-FE2B21DB014F}" destId="{CB3889DA-7012-4F52-8A48-E870086C31B2}" srcOrd="4" destOrd="0" presId="urn:microsoft.com/office/officeart/2005/8/layout/list1"/>
    <dgm:cxn modelId="{D262E32B-AADA-47FF-AD96-5FB68F212560}" type="presParOf" srcId="{CB3889DA-7012-4F52-8A48-E870086C31B2}" destId="{6422C933-9235-4213-896E-79C7D3810A55}" srcOrd="0" destOrd="0" presId="urn:microsoft.com/office/officeart/2005/8/layout/list1"/>
    <dgm:cxn modelId="{268BF3BE-D0D3-4F3C-B15A-528A61003D37}" type="presParOf" srcId="{CB3889DA-7012-4F52-8A48-E870086C31B2}" destId="{944DD010-8AA3-4729-987E-242D5480215C}" srcOrd="1" destOrd="0" presId="urn:microsoft.com/office/officeart/2005/8/layout/list1"/>
    <dgm:cxn modelId="{B468B60D-001B-4801-8A03-6D90A66F352A}" type="presParOf" srcId="{B92D9A25-9309-4510-828E-FE2B21DB014F}" destId="{F155E623-EDFC-4AC6-998D-09DC5C370EF3}" srcOrd="5" destOrd="0" presId="urn:microsoft.com/office/officeart/2005/8/layout/list1"/>
    <dgm:cxn modelId="{202AE439-6370-4DEC-A741-A853D4655097}" type="presParOf" srcId="{B92D9A25-9309-4510-828E-FE2B21DB014F}" destId="{F67389D3-F5D2-410E-98EB-23D9A5854CEE}" srcOrd="6" destOrd="0" presId="urn:microsoft.com/office/officeart/2005/8/layout/list1"/>
    <dgm:cxn modelId="{65B8CD48-D002-433D-931D-33403C0A4FAF}" type="presParOf" srcId="{B92D9A25-9309-4510-828E-FE2B21DB014F}" destId="{153A76E4-D4B6-4B40-B9BC-883A33D5A5AB}" srcOrd="7" destOrd="0" presId="urn:microsoft.com/office/officeart/2005/8/layout/list1"/>
    <dgm:cxn modelId="{2C00DFA2-9FC9-4DAC-9802-8F6D11E3DD14}" type="presParOf" srcId="{B92D9A25-9309-4510-828E-FE2B21DB014F}" destId="{2485E773-B71F-4C3E-AE17-F15EA656D9D7}" srcOrd="8" destOrd="0" presId="urn:microsoft.com/office/officeart/2005/8/layout/list1"/>
    <dgm:cxn modelId="{69AD7C92-251E-4C76-B619-8FAABBA92EDC}" type="presParOf" srcId="{2485E773-B71F-4C3E-AE17-F15EA656D9D7}" destId="{DB66B34D-3741-4935-BEB6-86D4CB28C591}" srcOrd="0" destOrd="0" presId="urn:microsoft.com/office/officeart/2005/8/layout/list1"/>
    <dgm:cxn modelId="{46E4E73C-9A0B-490F-B2FA-F5EE6F8D47AD}" type="presParOf" srcId="{2485E773-B71F-4C3E-AE17-F15EA656D9D7}" destId="{B0878041-90E7-4280-90A3-7B09E9C2A000}" srcOrd="1" destOrd="0" presId="urn:microsoft.com/office/officeart/2005/8/layout/list1"/>
    <dgm:cxn modelId="{E915D4A1-E8DB-4847-B989-90E28B135188}" type="presParOf" srcId="{B92D9A25-9309-4510-828E-FE2B21DB014F}" destId="{D613626C-335D-4BD7-8F20-BB7FC0B4DD9B}" srcOrd="9" destOrd="0" presId="urn:microsoft.com/office/officeart/2005/8/layout/list1"/>
    <dgm:cxn modelId="{3637DE07-1B0F-48A8-BF7F-F47EFF7B547E}" type="presParOf" srcId="{B92D9A25-9309-4510-828E-FE2B21DB014F}" destId="{C8DC39DF-8E46-46E4-9A91-E996A552842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2F3933-6163-4BAA-9076-FF64704AA53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4815BA-C50D-4070-8AE9-F24A1D80950C}">
      <dgm:prSet phldrT="[Text]"/>
      <dgm:spPr/>
      <dgm:t>
        <a:bodyPr/>
        <a:lstStyle/>
        <a:p>
          <a:r>
            <a:rPr lang="en-IN" b="0" i="0" dirty="0"/>
            <a:t>NEURAL NETWORK (MLP)</a:t>
          </a:r>
          <a:endParaRPr lang="en-IN" dirty="0"/>
        </a:p>
      </dgm:t>
    </dgm:pt>
    <dgm:pt modelId="{A0E4B3E7-9914-494C-9279-3F102FF65537}" type="parTrans" cxnId="{5C427959-45C7-465F-88DC-48A40F355CAD}">
      <dgm:prSet/>
      <dgm:spPr/>
      <dgm:t>
        <a:bodyPr/>
        <a:lstStyle/>
        <a:p>
          <a:endParaRPr lang="en-IN"/>
        </a:p>
      </dgm:t>
    </dgm:pt>
    <dgm:pt modelId="{44A5DB55-13D3-4660-A32C-2CC2FF68A6CD}" type="sibTrans" cxnId="{5C427959-45C7-465F-88DC-48A40F355CAD}">
      <dgm:prSet/>
      <dgm:spPr/>
      <dgm:t>
        <a:bodyPr/>
        <a:lstStyle/>
        <a:p>
          <a:endParaRPr lang="en-IN"/>
        </a:p>
      </dgm:t>
    </dgm:pt>
    <dgm:pt modelId="{425333B9-8B0E-49D0-AFAB-F675E775E5FF}">
      <dgm:prSet phldrT="[Text]"/>
      <dgm:spPr/>
      <dgm:t>
        <a:bodyPr/>
        <a:lstStyle/>
        <a:p>
          <a:r>
            <a:rPr lang="en-IN" b="0" i="0" dirty="0"/>
            <a:t>LINEAR REGRESSION</a:t>
          </a:r>
          <a:endParaRPr lang="en-IN" dirty="0"/>
        </a:p>
      </dgm:t>
    </dgm:pt>
    <dgm:pt modelId="{9296EFAD-8E89-43B4-BC29-BAC6615F73A7}" type="parTrans" cxnId="{EAE124D5-D827-4032-90D4-ABF6AA31DFC4}">
      <dgm:prSet/>
      <dgm:spPr/>
      <dgm:t>
        <a:bodyPr/>
        <a:lstStyle/>
        <a:p>
          <a:endParaRPr lang="en-IN"/>
        </a:p>
      </dgm:t>
    </dgm:pt>
    <dgm:pt modelId="{098717C2-1AED-4113-8741-705BCDA605EB}" type="sibTrans" cxnId="{EAE124D5-D827-4032-90D4-ABF6AA31DFC4}">
      <dgm:prSet/>
      <dgm:spPr/>
      <dgm:t>
        <a:bodyPr/>
        <a:lstStyle/>
        <a:p>
          <a:endParaRPr lang="en-IN"/>
        </a:p>
      </dgm:t>
    </dgm:pt>
    <dgm:pt modelId="{B92D9A25-9309-4510-828E-FE2B21DB014F}" type="pres">
      <dgm:prSet presAssocID="{812F3933-6163-4BAA-9076-FF64704AA537}" presName="linear" presStyleCnt="0">
        <dgm:presLayoutVars>
          <dgm:dir/>
          <dgm:animLvl val="lvl"/>
          <dgm:resizeHandles val="exact"/>
        </dgm:presLayoutVars>
      </dgm:prSet>
      <dgm:spPr/>
    </dgm:pt>
    <dgm:pt modelId="{21065013-EFC2-4225-9BCC-D89EFE5DDCB8}" type="pres">
      <dgm:prSet presAssocID="{064815BA-C50D-4070-8AE9-F24A1D80950C}" presName="parentLin" presStyleCnt="0"/>
      <dgm:spPr/>
    </dgm:pt>
    <dgm:pt modelId="{93043167-A32A-490A-9557-F830CC740E76}" type="pres">
      <dgm:prSet presAssocID="{064815BA-C50D-4070-8AE9-F24A1D80950C}" presName="parentLeftMargin" presStyleLbl="node1" presStyleIdx="0" presStyleCnt="2"/>
      <dgm:spPr/>
    </dgm:pt>
    <dgm:pt modelId="{61378DDD-72FF-483A-AB62-C83B7E9B2EC0}" type="pres">
      <dgm:prSet presAssocID="{064815BA-C50D-4070-8AE9-F24A1D80950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149D1E-1933-4611-BF26-805E1803A2FF}" type="pres">
      <dgm:prSet presAssocID="{064815BA-C50D-4070-8AE9-F24A1D80950C}" presName="negativeSpace" presStyleCnt="0"/>
      <dgm:spPr/>
    </dgm:pt>
    <dgm:pt modelId="{D8952559-AB4C-44D7-8DCE-CCC4A00AEAC4}" type="pres">
      <dgm:prSet presAssocID="{064815BA-C50D-4070-8AE9-F24A1D80950C}" presName="childText" presStyleLbl="conFgAcc1" presStyleIdx="0" presStyleCnt="2">
        <dgm:presLayoutVars>
          <dgm:bulletEnabled val="1"/>
        </dgm:presLayoutVars>
      </dgm:prSet>
      <dgm:spPr/>
    </dgm:pt>
    <dgm:pt modelId="{2F02A778-BA97-4BF7-85C3-6870FBF3516F}" type="pres">
      <dgm:prSet presAssocID="{44A5DB55-13D3-4660-A32C-2CC2FF68A6CD}" presName="spaceBetweenRectangles" presStyleCnt="0"/>
      <dgm:spPr/>
    </dgm:pt>
    <dgm:pt modelId="{CB3889DA-7012-4F52-8A48-E870086C31B2}" type="pres">
      <dgm:prSet presAssocID="{425333B9-8B0E-49D0-AFAB-F675E775E5FF}" presName="parentLin" presStyleCnt="0"/>
      <dgm:spPr/>
    </dgm:pt>
    <dgm:pt modelId="{6422C933-9235-4213-896E-79C7D3810A55}" type="pres">
      <dgm:prSet presAssocID="{425333B9-8B0E-49D0-AFAB-F675E775E5FF}" presName="parentLeftMargin" presStyleLbl="node1" presStyleIdx="0" presStyleCnt="2"/>
      <dgm:spPr/>
    </dgm:pt>
    <dgm:pt modelId="{944DD010-8AA3-4729-987E-242D5480215C}" type="pres">
      <dgm:prSet presAssocID="{425333B9-8B0E-49D0-AFAB-F675E775E5F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55E623-EDFC-4AC6-998D-09DC5C370EF3}" type="pres">
      <dgm:prSet presAssocID="{425333B9-8B0E-49D0-AFAB-F675E775E5FF}" presName="negativeSpace" presStyleCnt="0"/>
      <dgm:spPr/>
    </dgm:pt>
    <dgm:pt modelId="{F67389D3-F5D2-410E-98EB-23D9A5854CEE}" type="pres">
      <dgm:prSet presAssocID="{425333B9-8B0E-49D0-AFAB-F675E775E5F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F8E7E27-99A7-41BD-A99E-61D3C58FB766}" type="presOf" srcId="{425333B9-8B0E-49D0-AFAB-F675E775E5FF}" destId="{944DD010-8AA3-4729-987E-242D5480215C}" srcOrd="1" destOrd="0" presId="urn:microsoft.com/office/officeart/2005/8/layout/list1"/>
    <dgm:cxn modelId="{48AD5435-548E-483D-B16C-7452E25EE919}" type="presOf" srcId="{812F3933-6163-4BAA-9076-FF64704AA537}" destId="{B92D9A25-9309-4510-828E-FE2B21DB014F}" srcOrd="0" destOrd="0" presId="urn:microsoft.com/office/officeart/2005/8/layout/list1"/>
    <dgm:cxn modelId="{F7C05536-24D5-4431-8974-B16572AE6CC2}" type="presOf" srcId="{064815BA-C50D-4070-8AE9-F24A1D80950C}" destId="{61378DDD-72FF-483A-AB62-C83B7E9B2EC0}" srcOrd="1" destOrd="0" presId="urn:microsoft.com/office/officeart/2005/8/layout/list1"/>
    <dgm:cxn modelId="{2B86835C-989C-4D36-A78E-597B15BC50E5}" type="presOf" srcId="{425333B9-8B0E-49D0-AFAB-F675E775E5FF}" destId="{6422C933-9235-4213-896E-79C7D3810A55}" srcOrd="0" destOrd="0" presId="urn:microsoft.com/office/officeart/2005/8/layout/list1"/>
    <dgm:cxn modelId="{0C792B77-A2AC-424F-8A83-6DB6FA4BFB2E}" type="presOf" srcId="{064815BA-C50D-4070-8AE9-F24A1D80950C}" destId="{93043167-A32A-490A-9557-F830CC740E76}" srcOrd="0" destOrd="0" presId="urn:microsoft.com/office/officeart/2005/8/layout/list1"/>
    <dgm:cxn modelId="{5C427959-45C7-465F-88DC-48A40F355CAD}" srcId="{812F3933-6163-4BAA-9076-FF64704AA537}" destId="{064815BA-C50D-4070-8AE9-F24A1D80950C}" srcOrd="0" destOrd="0" parTransId="{A0E4B3E7-9914-494C-9279-3F102FF65537}" sibTransId="{44A5DB55-13D3-4660-A32C-2CC2FF68A6CD}"/>
    <dgm:cxn modelId="{EAE124D5-D827-4032-90D4-ABF6AA31DFC4}" srcId="{812F3933-6163-4BAA-9076-FF64704AA537}" destId="{425333B9-8B0E-49D0-AFAB-F675E775E5FF}" srcOrd="1" destOrd="0" parTransId="{9296EFAD-8E89-43B4-BC29-BAC6615F73A7}" sibTransId="{098717C2-1AED-4113-8741-705BCDA605EB}"/>
    <dgm:cxn modelId="{6DE6EDAB-040D-43CB-AFF7-C9874090A4C5}" type="presParOf" srcId="{B92D9A25-9309-4510-828E-FE2B21DB014F}" destId="{21065013-EFC2-4225-9BCC-D89EFE5DDCB8}" srcOrd="0" destOrd="0" presId="urn:microsoft.com/office/officeart/2005/8/layout/list1"/>
    <dgm:cxn modelId="{62A81FAF-E77E-42E0-8AFA-473787A1707E}" type="presParOf" srcId="{21065013-EFC2-4225-9BCC-D89EFE5DDCB8}" destId="{93043167-A32A-490A-9557-F830CC740E76}" srcOrd="0" destOrd="0" presId="urn:microsoft.com/office/officeart/2005/8/layout/list1"/>
    <dgm:cxn modelId="{13C24148-E271-4AC1-A0FE-42DED11C62A5}" type="presParOf" srcId="{21065013-EFC2-4225-9BCC-D89EFE5DDCB8}" destId="{61378DDD-72FF-483A-AB62-C83B7E9B2EC0}" srcOrd="1" destOrd="0" presId="urn:microsoft.com/office/officeart/2005/8/layout/list1"/>
    <dgm:cxn modelId="{F0455A13-6E63-446A-BC0F-D80CD8805AA0}" type="presParOf" srcId="{B92D9A25-9309-4510-828E-FE2B21DB014F}" destId="{39149D1E-1933-4611-BF26-805E1803A2FF}" srcOrd="1" destOrd="0" presId="urn:microsoft.com/office/officeart/2005/8/layout/list1"/>
    <dgm:cxn modelId="{F4916831-0D1C-4A74-A7BF-3ABDCB3437C0}" type="presParOf" srcId="{B92D9A25-9309-4510-828E-FE2B21DB014F}" destId="{D8952559-AB4C-44D7-8DCE-CCC4A00AEAC4}" srcOrd="2" destOrd="0" presId="urn:microsoft.com/office/officeart/2005/8/layout/list1"/>
    <dgm:cxn modelId="{0F0CC7C6-484E-40B9-B576-EF72DCFC9E6B}" type="presParOf" srcId="{B92D9A25-9309-4510-828E-FE2B21DB014F}" destId="{2F02A778-BA97-4BF7-85C3-6870FBF3516F}" srcOrd="3" destOrd="0" presId="urn:microsoft.com/office/officeart/2005/8/layout/list1"/>
    <dgm:cxn modelId="{86E825F1-A3F1-459A-9237-980F9CF3B7F5}" type="presParOf" srcId="{B92D9A25-9309-4510-828E-FE2B21DB014F}" destId="{CB3889DA-7012-4F52-8A48-E870086C31B2}" srcOrd="4" destOrd="0" presId="urn:microsoft.com/office/officeart/2005/8/layout/list1"/>
    <dgm:cxn modelId="{D262E32B-AADA-47FF-AD96-5FB68F212560}" type="presParOf" srcId="{CB3889DA-7012-4F52-8A48-E870086C31B2}" destId="{6422C933-9235-4213-896E-79C7D3810A55}" srcOrd="0" destOrd="0" presId="urn:microsoft.com/office/officeart/2005/8/layout/list1"/>
    <dgm:cxn modelId="{268BF3BE-D0D3-4F3C-B15A-528A61003D37}" type="presParOf" srcId="{CB3889DA-7012-4F52-8A48-E870086C31B2}" destId="{944DD010-8AA3-4729-987E-242D5480215C}" srcOrd="1" destOrd="0" presId="urn:microsoft.com/office/officeart/2005/8/layout/list1"/>
    <dgm:cxn modelId="{B468B60D-001B-4801-8A03-6D90A66F352A}" type="presParOf" srcId="{B92D9A25-9309-4510-828E-FE2B21DB014F}" destId="{F155E623-EDFC-4AC6-998D-09DC5C370EF3}" srcOrd="5" destOrd="0" presId="urn:microsoft.com/office/officeart/2005/8/layout/list1"/>
    <dgm:cxn modelId="{202AE439-6370-4DEC-A741-A853D4655097}" type="presParOf" srcId="{B92D9A25-9309-4510-828E-FE2B21DB014F}" destId="{F67389D3-F5D2-410E-98EB-23D9A5854CE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2559-AB4C-44D7-8DCE-CCC4A00AEAC4}">
      <dsp:nvSpPr>
        <dsp:cNvPr id="0" name=""/>
        <dsp:cNvSpPr/>
      </dsp:nvSpPr>
      <dsp:spPr>
        <a:xfrm>
          <a:off x="0" y="263641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78DDD-72FF-483A-AB62-C83B7E9B2EC0}">
      <dsp:nvSpPr>
        <dsp:cNvPr id="0" name=""/>
        <dsp:cNvSpPr/>
      </dsp:nvSpPr>
      <dsp:spPr>
        <a:xfrm>
          <a:off x="268732" y="57001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RANDOM FOREST</a:t>
          </a:r>
          <a:endParaRPr lang="en-IN" sz="1400" kern="1200" dirty="0"/>
        </a:p>
      </dsp:txBody>
      <dsp:txXfrm>
        <a:off x="288907" y="77176"/>
        <a:ext cx="3721898" cy="372930"/>
      </dsp:txXfrm>
    </dsp:sp>
    <dsp:sp modelId="{F67389D3-F5D2-410E-98EB-23D9A5854CEE}">
      <dsp:nvSpPr>
        <dsp:cNvPr id="0" name=""/>
        <dsp:cNvSpPr/>
      </dsp:nvSpPr>
      <dsp:spPr>
        <a:xfrm>
          <a:off x="0" y="898681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DD010-8AA3-4729-987E-242D5480215C}">
      <dsp:nvSpPr>
        <dsp:cNvPr id="0" name=""/>
        <dsp:cNvSpPr/>
      </dsp:nvSpPr>
      <dsp:spPr>
        <a:xfrm>
          <a:off x="268732" y="692041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XGBOOST</a:t>
          </a:r>
          <a:endParaRPr lang="en-IN" sz="1400" kern="1200" dirty="0"/>
        </a:p>
      </dsp:txBody>
      <dsp:txXfrm>
        <a:off x="288907" y="712216"/>
        <a:ext cx="3721898" cy="372930"/>
      </dsp:txXfrm>
    </dsp:sp>
    <dsp:sp modelId="{C8DC39DF-8E46-46E4-9A91-E996A5528423}">
      <dsp:nvSpPr>
        <dsp:cNvPr id="0" name=""/>
        <dsp:cNvSpPr/>
      </dsp:nvSpPr>
      <dsp:spPr>
        <a:xfrm>
          <a:off x="0" y="1533722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78041-90E7-4280-90A3-7B09E9C2A000}">
      <dsp:nvSpPr>
        <dsp:cNvPr id="0" name=""/>
        <dsp:cNvSpPr/>
      </dsp:nvSpPr>
      <dsp:spPr>
        <a:xfrm>
          <a:off x="268732" y="1327082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LIGHTGBM </a:t>
          </a:r>
          <a:endParaRPr lang="en-IN" sz="1400" kern="1200" dirty="0"/>
        </a:p>
      </dsp:txBody>
      <dsp:txXfrm>
        <a:off x="288907" y="1347257"/>
        <a:ext cx="3721898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2559-AB4C-44D7-8DCE-CCC4A00AEAC4}">
      <dsp:nvSpPr>
        <dsp:cNvPr id="0" name=""/>
        <dsp:cNvSpPr/>
      </dsp:nvSpPr>
      <dsp:spPr>
        <a:xfrm>
          <a:off x="0" y="263641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78DDD-72FF-483A-AB62-C83B7E9B2EC0}">
      <dsp:nvSpPr>
        <dsp:cNvPr id="0" name=""/>
        <dsp:cNvSpPr/>
      </dsp:nvSpPr>
      <dsp:spPr>
        <a:xfrm>
          <a:off x="268732" y="57001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SVR </a:t>
          </a:r>
          <a:endParaRPr lang="en-IN" sz="1400" kern="1200" dirty="0"/>
        </a:p>
      </dsp:txBody>
      <dsp:txXfrm>
        <a:off x="288907" y="77176"/>
        <a:ext cx="3721898" cy="372930"/>
      </dsp:txXfrm>
    </dsp:sp>
    <dsp:sp modelId="{F67389D3-F5D2-410E-98EB-23D9A5854CEE}">
      <dsp:nvSpPr>
        <dsp:cNvPr id="0" name=""/>
        <dsp:cNvSpPr/>
      </dsp:nvSpPr>
      <dsp:spPr>
        <a:xfrm>
          <a:off x="0" y="898681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DD010-8AA3-4729-987E-242D5480215C}">
      <dsp:nvSpPr>
        <dsp:cNvPr id="0" name=""/>
        <dsp:cNvSpPr/>
      </dsp:nvSpPr>
      <dsp:spPr>
        <a:xfrm>
          <a:off x="268732" y="692041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RIDGE REGRESSION</a:t>
          </a:r>
          <a:endParaRPr lang="en-IN" sz="1400" kern="1200" dirty="0"/>
        </a:p>
      </dsp:txBody>
      <dsp:txXfrm>
        <a:off x="288907" y="712216"/>
        <a:ext cx="3721898" cy="372930"/>
      </dsp:txXfrm>
    </dsp:sp>
    <dsp:sp modelId="{C8DC39DF-8E46-46E4-9A91-E996A5528423}">
      <dsp:nvSpPr>
        <dsp:cNvPr id="0" name=""/>
        <dsp:cNvSpPr/>
      </dsp:nvSpPr>
      <dsp:spPr>
        <a:xfrm>
          <a:off x="0" y="1533722"/>
          <a:ext cx="537464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78041-90E7-4280-90A3-7B09E9C2A000}">
      <dsp:nvSpPr>
        <dsp:cNvPr id="0" name=""/>
        <dsp:cNvSpPr/>
      </dsp:nvSpPr>
      <dsp:spPr>
        <a:xfrm>
          <a:off x="268732" y="1327082"/>
          <a:ext cx="3762248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 dirty="0"/>
            <a:t>LASSO REGRESSION</a:t>
          </a:r>
          <a:endParaRPr lang="en-IN" sz="1400" kern="1200" dirty="0"/>
        </a:p>
      </dsp:txBody>
      <dsp:txXfrm>
        <a:off x="288907" y="1347257"/>
        <a:ext cx="3721898" cy="372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52559-AB4C-44D7-8DCE-CCC4A00AEAC4}">
      <dsp:nvSpPr>
        <dsp:cNvPr id="0" name=""/>
        <dsp:cNvSpPr/>
      </dsp:nvSpPr>
      <dsp:spPr>
        <a:xfrm>
          <a:off x="0" y="208799"/>
          <a:ext cx="53746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78DDD-72FF-483A-AB62-C83B7E9B2EC0}">
      <dsp:nvSpPr>
        <dsp:cNvPr id="0" name=""/>
        <dsp:cNvSpPr/>
      </dsp:nvSpPr>
      <dsp:spPr>
        <a:xfrm>
          <a:off x="268732" y="16919"/>
          <a:ext cx="37622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NEURAL NETWORK (MLP)</a:t>
          </a:r>
          <a:endParaRPr lang="en-IN" sz="1300" kern="1200" dirty="0"/>
        </a:p>
      </dsp:txBody>
      <dsp:txXfrm>
        <a:off x="287466" y="35653"/>
        <a:ext cx="3724780" cy="346292"/>
      </dsp:txXfrm>
    </dsp:sp>
    <dsp:sp modelId="{F67389D3-F5D2-410E-98EB-23D9A5854CEE}">
      <dsp:nvSpPr>
        <dsp:cNvPr id="0" name=""/>
        <dsp:cNvSpPr/>
      </dsp:nvSpPr>
      <dsp:spPr>
        <a:xfrm>
          <a:off x="0" y="798479"/>
          <a:ext cx="537464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4DD010-8AA3-4729-987E-242D5480215C}">
      <dsp:nvSpPr>
        <dsp:cNvPr id="0" name=""/>
        <dsp:cNvSpPr/>
      </dsp:nvSpPr>
      <dsp:spPr>
        <a:xfrm>
          <a:off x="268732" y="606599"/>
          <a:ext cx="376224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04" tIns="0" rIns="142204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LINEAR REGRESSION</a:t>
          </a:r>
          <a:endParaRPr lang="en-IN" sz="1300" kern="1200" dirty="0"/>
        </a:p>
      </dsp:txBody>
      <dsp:txXfrm>
        <a:off x="287466" y="625333"/>
        <a:ext cx="3724780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C9009-D4B2-4817-AAE5-A3C0E737CB60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BF61-23F8-4F32-8C7C-0CF3CD787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1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99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9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259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8368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67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234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7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11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790575" y="786447"/>
            <a:ext cx="10610850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278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781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0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39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27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0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78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19CA056-73F7-4314-9698-5B13F8AA40A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40EA-C2B8-4B7B-A13C-0425E7A28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1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FF49EF-123E-4054-93F7-C15188ECB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35" y="914400"/>
            <a:ext cx="8825658" cy="1556661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P-427</a:t>
            </a:r>
            <a:br>
              <a:rPr lang="en-IN" sz="4800" dirty="0">
                <a:latin typeface="Algerian" panose="04020705040A02060702" pitchFamily="82" charset="0"/>
              </a:rPr>
            </a:br>
            <a:r>
              <a:rPr lang="en-IN" sz="4800" dirty="0">
                <a:latin typeface="Algerian" panose="04020705040A02060702" pitchFamily="82" charset="0"/>
              </a:rPr>
              <a:t>REGRESSION - SOLAR PANEL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A57ADC-14F8-4EA0-AF8F-70AC9343E722}"/>
              </a:ext>
            </a:extLst>
          </p:cNvPr>
          <p:cNvSpPr txBox="1"/>
          <p:nvPr/>
        </p:nvSpPr>
        <p:spPr>
          <a:xfrm>
            <a:off x="900955" y="2754785"/>
            <a:ext cx="3721845" cy="217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400" b="1" dirty="0">
                <a:latin typeface="Georgia" panose="02040502050405020303" pitchFamily="18" charset="0"/>
              </a:rPr>
              <a:t>GROUP MEMBERS: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b="1">
                <a:latin typeface="Georgia" panose="02040502050405020303" pitchFamily="18" charset="0"/>
              </a:rPr>
              <a:t>ANJANA SREERAJ</a:t>
            </a:r>
            <a:endParaRPr lang="en-US" sz="1400" b="1" dirty="0">
              <a:latin typeface="Georgia" panose="02040502050405020303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Georgia" panose="02040502050405020303" pitchFamily="18" charset="0"/>
              </a:rPr>
              <a:t>BALASAHEB TAMBE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Georgia" panose="02040502050405020303" pitchFamily="18" charset="0"/>
              </a:rPr>
              <a:t>NAMITHA KUMARI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Georgia" panose="02040502050405020303" pitchFamily="18" charset="0"/>
              </a:rPr>
              <a:t>PENDAM SAI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10380344" y="6445884"/>
            <a:ext cx="513715" cy="18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latin typeface="Tahoma"/>
                <a:ea typeface="Tahoma"/>
                <a:cs typeface="Tahoma"/>
                <a:sym typeface="Tahoma"/>
              </a:rPr>
              <a:t>8/25/2024</a:t>
            </a:r>
            <a:endParaRPr sz="10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7"/>
          <p:cNvSpPr txBox="1"/>
          <p:nvPr/>
        </p:nvSpPr>
        <p:spPr>
          <a:xfrm>
            <a:off x="11379454" y="6388417"/>
            <a:ext cx="14224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9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2" name="Google Shape;17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575" y="1829377"/>
            <a:ext cx="10665455" cy="455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>
            <a:spLocks noGrp="1"/>
          </p:cNvSpPr>
          <p:nvPr>
            <p:ph type="ctrTitle"/>
          </p:nvPr>
        </p:nvSpPr>
        <p:spPr>
          <a:xfrm>
            <a:off x="839724" y="934821"/>
            <a:ext cx="10610850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12700" marR="5080" lvl="0" indent="0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Pair Plots: </a:t>
            </a:r>
            <a:b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US" dirty="0">
                <a:solidFill>
                  <a:schemeClr val="tx1"/>
                </a:solidFill>
              </a:rPr>
              <a:t>Visualize pairwise relationships between multiple variables to detect patterns or  clusters.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2776" y="1883605"/>
            <a:ext cx="8300719" cy="4504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790575" y="977328"/>
            <a:ext cx="9392920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150" rIns="0" bIns="0" anchor="t" anchorCtr="0">
            <a:spAutoFit/>
          </a:bodyPr>
          <a:lstStyle/>
          <a:p>
            <a:pPr marL="12700" marR="5080" lvl="0" indent="0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Relational plot :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It is versatile and can be used to create scatter plots, line plots, and other types of  relational plots by changing its parameters and combining it with other Seaborn function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86-05EF-4CD5-9AB0-E8EF4DE3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lgerian" panose="04020705040A02060702" pitchFamily="82" charset="0"/>
              </a:rPr>
              <a:t>MODEL BUILDING</a:t>
            </a:r>
            <a:endParaRPr lang="en-IN" b="1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1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75830EA-A186-4B9E-9CF1-E1B980033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574002"/>
              </p:ext>
            </p:extLst>
          </p:nvPr>
        </p:nvGraphicFramePr>
        <p:xfrm>
          <a:off x="3060700" y="913977"/>
          <a:ext cx="5374640" cy="194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DBF34A-B805-424F-A0E1-6A6F6C5716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7655050"/>
              </p:ext>
            </p:extLst>
          </p:nvPr>
        </p:nvGraphicFramePr>
        <p:xfrm>
          <a:off x="3060700" y="2857501"/>
          <a:ext cx="5374640" cy="1943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D9837D4-3055-4DB9-8534-A5ADD1F52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2010119"/>
              </p:ext>
            </p:extLst>
          </p:nvPr>
        </p:nvGraphicFramePr>
        <p:xfrm>
          <a:off x="3060700" y="4801024"/>
          <a:ext cx="5374640" cy="1142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58789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16C2-D1F6-451B-98AE-1EAAB085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Why These Models…???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B72F-433F-4141-A054-8AB32BAD3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1" y="1473799"/>
            <a:ext cx="11090278" cy="411928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Ensemble Methods (Random Forest, XGBoost, LightGBM):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 Chosen for their ability to combine multiple decision trees to improve predictive accuracy and              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 robustness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Regularization (Ridge, Lasso):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 Employed to prevent overfitting by adding a penalty term to the loss function, promoting simpler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 models</a:t>
            </a:r>
          </a:p>
          <a:p>
            <a:pPr marL="0" indent="0">
              <a:buNone/>
            </a:pPr>
            <a:endParaRPr lang="en-US" sz="16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Non-Linearity Handling (SVR, Neural Network):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Selected to capture complex relationships within the data that linear models might miss. SVR uses   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kernel functions to map data into higher-dimensional spaces, while neural networks learn non-</a:t>
            </a:r>
          </a:p>
          <a:p>
            <a:pPr marL="0" indent="0">
              <a:buNone/>
            </a:pPr>
            <a:r>
              <a:rPr lang="en-US" sz="16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     linear representations through interconnected layers.</a:t>
            </a:r>
          </a:p>
          <a:p>
            <a:pPr marL="0" indent="0">
              <a:buNone/>
            </a:pPr>
            <a:endParaRPr lang="en-IN" sz="16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446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F76FE-4806-4BDE-A64C-F4BF0A79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Evaluation Metrics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A426-6AF9-4578-9A95-A9658889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40" y="1311821"/>
            <a:ext cx="8122920" cy="423435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Mean Absolute Error (MAE):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Measures the average absolute difference between predicted and actual values. It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provides a straightforward understanding of the typical prediction error in the same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units as the target variable.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Root Mean Squared Error (RMSE):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Calculates the square root of the average squared difference between predicted and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actual values. It penalizes larger errors more heavily than MAE and is sensitive to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outliers.</a:t>
            </a:r>
          </a:p>
          <a:p>
            <a:pPr marL="0" indent="0">
              <a:buNone/>
            </a:pPr>
            <a:endParaRPr lang="en-US" sz="14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R-squared (R²):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Represents the proportion of the variance in the target variable explained by the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model. It ranges from 0 to 1, with higher values indicating a better fit. However, R²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alone may not be sufficient to assess model performance, as it can be artificially </a:t>
            </a:r>
          </a:p>
          <a:p>
            <a:pPr marL="0" indent="0">
              <a:buNone/>
            </a:pPr>
            <a: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  <a:t>                       inflated by adding more predictors, even if they don't improve predictive accuracy.</a:t>
            </a:r>
          </a:p>
          <a:p>
            <a:pPr marL="0" indent="0">
              <a:buNone/>
            </a:pPr>
            <a:br>
              <a:rPr lang="en-US" sz="1400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US" sz="1400" dirty="0">
              <a:latin typeface="Georgia" panose="02040502050405020303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400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29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EECF87D-6365-4F1C-BE09-661AA29D6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87" y="1271885"/>
            <a:ext cx="7329095" cy="537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B2368A-6F49-4092-9C60-E7736856C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12853"/>
            <a:ext cx="4206787" cy="25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6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2D72FA-C464-48A8-A5C7-AAA5AAA6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802" y="1090749"/>
            <a:ext cx="8116869" cy="56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7ACD22-BACF-4C32-8886-0D393A48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7440"/>
            <a:ext cx="2205089" cy="210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48C11C-F43E-4947-AAB5-55950BE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754" y="2403650"/>
            <a:ext cx="1417771" cy="2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8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9EE0463-D023-4266-9F34-A2169B456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12" y="1226189"/>
            <a:ext cx="8310282" cy="539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2960E-9013-4548-982F-977CA6A75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0066"/>
            <a:ext cx="1920240" cy="2197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A8A58F-D266-4322-9944-50DCE806C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45" y="2330066"/>
            <a:ext cx="1116562" cy="219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72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4E82-8382-45CE-AEB4-3BE912A3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Key Findings</a:t>
            </a:r>
            <a:br>
              <a:rPr lang="en-IN" dirty="0">
                <a:latin typeface="Georgia" panose="02040502050405020303" pitchFamily="18" charset="0"/>
              </a:rPr>
            </a:br>
            <a:endParaRPr lang="en-IN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ADA72-A0D6-427F-B3E0-DE6C58312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latin typeface="Georgia" panose="02040502050405020303" pitchFamily="18" charset="0"/>
              </a:rPr>
              <a:t>Model Performance</a:t>
            </a:r>
            <a:r>
              <a:rPr lang="en-IN" dirty="0">
                <a:latin typeface="Georgia" panose="02040502050405020303" pitchFamily="18" charset="0"/>
              </a:rPr>
              <a:t>:</a:t>
            </a: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- XGBoost emerged as the top performer with the lowest RMSE (Root Mean Squared Error) and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highest R2 (R-squared) score, indicating its strong predictive accuracy and ability to 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explain variance in the target variable.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- Random Forest achieved the lowest MAE (Mean Absolute Error), suggesting it provides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predictions with the smallest average absolute deviation from actual values.</a:t>
            </a:r>
          </a:p>
          <a:p>
            <a:pPr marL="0" indent="0">
              <a:buNone/>
            </a:pP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- Other models, including LightGBM, SVR, Ridge Regression, Lasso Regression, Neural Network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(MLP), and Linear Regression, also demonstrated reasonable performance, highlighting the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       potential of diverse modeling approaches for this task.</a:t>
            </a:r>
          </a:p>
          <a:p>
            <a:pPr marL="0" indent="0">
              <a:buNone/>
            </a:pP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 marL="0" indent="0">
              <a:buNone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2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1123329" y="1182000"/>
            <a:ext cx="41697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lgerian" panose="04020705040A02060702" pitchFamily="82" charset="0"/>
                <a:ea typeface="Tahoma"/>
                <a:cs typeface="Tahoma"/>
                <a:sym typeface="Tahoma"/>
              </a:rPr>
              <a:t>OBJECTIVE</a:t>
            </a:r>
            <a:endParaRPr sz="4800" dirty="0">
              <a:latin typeface="Algerian" panose="04020705040A02060702" pitchFamily="82" charset="0"/>
              <a:ea typeface="Tahoma"/>
              <a:cs typeface="Tahoma"/>
              <a:sym typeface="Tahom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124585" y="2678330"/>
            <a:ext cx="9566275" cy="122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5080" lvl="0" indent="0" algn="l" rtl="0">
              <a:lnSpc>
                <a:spcPct val="109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variable to be predicted is </a:t>
            </a: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continuous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(energy production). Therefore,  this is a </a:t>
            </a: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regression project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. The primary goal is to </a:t>
            </a: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model energy  production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as a function of various </a:t>
            </a:r>
            <a:r>
              <a:rPr lang="en-US" sz="2400" b="1">
                <a:latin typeface="Georgia"/>
                <a:ea typeface="Georgia"/>
                <a:cs typeface="Georgia"/>
                <a:sym typeface="Georgia"/>
              </a:rPr>
              <a:t>environmental variables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EAEE1-DD99-45C2-9845-B2B22F923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" y="684530"/>
            <a:ext cx="11391900" cy="5949950"/>
          </a:xfrm>
        </p:spPr>
        <p:txBody>
          <a:bodyPr>
            <a:normAutofit/>
          </a:bodyPr>
          <a:lstStyle/>
          <a:p>
            <a:pPr algn="just"/>
            <a:r>
              <a:rPr lang="en-IN" sz="1800" b="1" dirty="0">
                <a:latin typeface="Georgia" panose="02040502050405020303" pitchFamily="18" charset="0"/>
              </a:rPr>
              <a:t>Feature Importance</a:t>
            </a:r>
            <a:r>
              <a:rPr lang="en-IN" sz="1800" dirty="0">
                <a:latin typeface="Georgia" panose="02040502050405020303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- Analysis of feature importances from the XGBoost model revealed the 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most influential factors in predicting solar power generation.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- Weather-related features like 'temperature' also played substantial 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roles, emphasizing the impact of environmental conditions.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- '</a:t>
            </a:r>
            <a:r>
              <a:rPr lang="en-US" sz="1800" dirty="0" err="1">
                <a:latin typeface="Georgia" panose="02040502050405020303" pitchFamily="18" charset="0"/>
              </a:rPr>
              <a:t>winddirection</a:t>
            </a:r>
            <a:r>
              <a:rPr lang="en-US" sz="1800" dirty="0">
                <a:latin typeface="Georgia" panose="02040502050405020303" pitchFamily="18" charset="0"/>
              </a:rPr>
              <a:t>' appeared to have a lesser impact, potentially indicating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 its limited influence on solar power generation.</a:t>
            </a:r>
          </a:p>
          <a:p>
            <a:pPr marL="0" indent="0" algn="just">
              <a:buNone/>
            </a:pPr>
            <a:endParaRPr lang="en-US" sz="1800" dirty="0">
              <a:latin typeface="Georgia" panose="02040502050405020303" pitchFamily="18" charset="0"/>
            </a:endParaRPr>
          </a:p>
          <a:p>
            <a:pPr algn="just"/>
            <a:r>
              <a:rPr lang="en-IN" sz="1800" b="1" dirty="0">
                <a:latin typeface="Georgia" panose="02040502050405020303" pitchFamily="18" charset="0"/>
              </a:rPr>
              <a:t>Neural Network Performance</a:t>
            </a:r>
            <a:r>
              <a:rPr lang="en-IN" sz="1800" dirty="0">
                <a:latin typeface="Georgia" panose="02040502050405020303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IN" dirty="0">
                <a:latin typeface="Georgia" panose="02040502050405020303" pitchFamily="18" charset="0"/>
              </a:rPr>
              <a:t>      </a:t>
            </a:r>
            <a:r>
              <a:rPr lang="en-US" sz="1800" dirty="0">
                <a:latin typeface="Georgia" panose="02040502050405020303" pitchFamily="18" charset="0"/>
              </a:rPr>
              <a:t>- The neural network (MLP) demonstrated competitive performance compared  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  to traditional models, achieving MAE and RMSE values close to those of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  Random Forest and </a:t>
            </a:r>
            <a:r>
              <a:rPr lang="en-US" sz="1800" dirty="0" err="1">
                <a:latin typeface="Georgia" panose="02040502050405020303" pitchFamily="18" charset="0"/>
              </a:rPr>
              <a:t>XGBoost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- While XGBoost might retain a slight edge in terms of R2, the neural network </a:t>
            </a:r>
          </a:p>
          <a:p>
            <a:pPr marL="0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             showcased its potential to capture complex relationships within the data.</a:t>
            </a:r>
          </a:p>
          <a:p>
            <a:pPr marL="0" indent="0" algn="just">
              <a:buNone/>
            </a:pPr>
            <a:endParaRPr lang="en-IN" dirty="0">
              <a:latin typeface="Georgia" panose="02040502050405020303" pitchFamily="18" charset="0"/>
            </a:endParaRPr>
          </a:p>
          <a:p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54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1B06E-683D-46B6-BF32-A8463F9E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3" y="859118"/>
            <a:ext cx="9404723" cy="786802"/>
          </a:xfrm>
        </p:spPr>
        <p:txBody>
          <a:bodyPr/>
          <a:lstStyle/>
          <a:p>
            <a:r>
              <a:rPr lang="en-IN" dirty="0">
                <a:latin typeface="Georgia" panose="02040502050405020303" pitchFamily="18" charset="0"/>
              </a:rPr>
              <a:t>Challenges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ED36-CADE-492C-9D30-78AF5B040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9"/>
            <a:ext cx="4911408" cy="27324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Hyperparameter Tuning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Training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Interpretability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Data Preprocessing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Overfitting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Georgia" panose="02040502050405020303" pitchFamily="18" charset="0"/>
              </a:rPr>
              <a:t>Model Selection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7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86-05EF-4CD5-9AB0-E8EF4DE3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615704" cy="3329581"/>
          </a:xfrm>
        </p:spPr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lgerian" panose="04020705040A02060702" pitchFamily="82" charset="0"/>
              </a:rPr>
              <a:t>MODEL Deployment</a:t>
            </a:r>
            <a:endParaRPr lang="en-IN" b="1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217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3A838-7F2B-40FA-BBBB-BAB8FB73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5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17163C-18C8-474D-A3D3-A2135C4C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338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8BB23-4FFF-4CF3-818C-DCA331CB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4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658C6-CB80-43F4-8963-B665F07D3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100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16AD2E-9931-4B85-99A8-1DAD7070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63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86-05EF-4CD5-9AB0-E8EF4DE3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lgerian" panose="04020705040A02060702" pitchFamily="82" charset="0"/>
              </a:rPr>
              <a:t>Thank You !</a:t>
            </a:r>
            <a:endParaRPr lang="en-IN" b="1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04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80100" y="1237850"/>
            <a:ext cx="723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 dirty="0">
                <a:latin typeface="Algerian" panose="04020705040A02060702" pitchFamily="82" charset="0"/>
              </a:rPr>
              <a:t>DATA</a:t>
            </a:r>
            <a:r>
              <a:rPr lang="en-US" sz="3950" u="none" dirty="0">
                <a:latin typeface="Algerian" panose="04020705040A02060702" pitchFamily="82" charset="0"/>
              </a:rPr>
              <a:t> </a:t>
            </a:r>
            <a:r>
              <a:rPr lang="en-US" sz="3950" dirty="0">
                <a:latin typeface="Algerian" panose="04020705040A02060702" pitchFamily="82" charset="0"/>
              </a:rPr>
              <a:t>SET</a:t>
            </a:r>
            <a:r>
              <a:rPr lang="en-US" sz="3950" u="none" dirty="0">
                <a:latin typeface="Algerian" panose="04020705040A02060702" pitchFamily="82" charset="0"/>
              </a:rPr>
              <a:t> </a:t>
            </a:r>
            <a:r>
              <a:rPr lang="en-US" sz="3950" dirty="0">
                <a:latin typeface="Algerian" panose="04020705040A02060702" pitchFamily="82" charset="0"/>
              </a:rPr>
              <a:t>DESCRIPTION</a:t>
            </a:r>
            <a:endParaRPr sz="3950" dirty="0">
              <a:latin typeface="Algerian" panose="04020705040A02060702" pitchFamily="82" charset="0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195387" y="2478041"/>
            <a:ext cx="9110345" cy="213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240665" marR="5080" lvl="0" indent="-228600" algn="l" rtl="0">
              <a:lnSpc>
                <a:spcPct val="11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latin typeface="Georgia"/>
                <a:ea typeface="Georgia"/>
                <a:cs typeface="Georgia"/>
                <a:sym typeface="Georgia"/>
              </a:rPr>
              <a:t>The dataset named </a:t>
            </a:r>
            <a:r>
              <a:rPr lang="en-US" sz="2150">
                <a:latin typeface="Consolas"/>
                <a:ea typeface="Consolas"/>
                <a:cs typeface="Consolas"/>
                <a:sym typeface="Consolas"/>
              </a:rPr>
              <a:t>solarpowergeneration.csv </a:t>
            </a:r>
            <a:r>
              <a:rPr lang="en-US" sz="2150">
                <a:latin typeface="Georgia"/>
                <a:ea typeface="Georgia"/>
                <a:cs typeface="Georgia"/>
                <a:sym typeface="Georgia"/>
              </a:rPr>
              <a:t>contains data collected to  analyze and predict solar power generation. The dataset includes various  environmental factors that influence the amount of solar energy produced.</a:t>
            </a:r>
            <a:endParaRPr sz="2150">
              <a:latin typeface="Georgia"/>
              <a:ea typeface="Georgia"/>
              <a:cs typeface="Georgia"/>
              <a:sym typeface="Georgia"/>
            </a:endParaRPr>
          </a:p>
          <a:p>
            <a:pPr marL="240665" marR="0" lvl="0" indent="-22860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50"/>
              <a:buFont typeface="Arial"/>
              <a:buChar char="•"/>
            </a:pPr>
            <a:r>
              <a:rPr lang="en-US" sz="2150" b="1">
                <a:latin typeface="Georgia"/>
                <a:ea typeface="Georgia"/>
                <a:cs typeface="Georgia"/>
                <a:sym typeface="Georgia"/>
              </a:rPr>
              <a:t>Number of Instances (Rows): </a:t>
            </a:r>
            <a:r>
              <a:rPr lang="en-US" sz="2150">
                <a:latin typeface="Georgia"/>
                <a:ea typeface="Georgia"/>
                <a:cs typeface="Georgia"/>
                <a:sym typeface="Georgia"/>
              </a:rPr>
              <a:t>2920</a:t>
            </a:r>
            <a:endParaRPr sz="2150">
              <a:latin typeface="Georgia"/>
              <a:ea typeface="Georgia"/>
              <a:cs typeface="Georgia"/>
              <a:sym typeface="Georgia"/>
            </a:endParaRPr>
          </a:p>
          <a:p>
            <a:pPr marL="240665" marR="0" lvl="0" indent="-2286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SzPts val="2150"/>
              <a:buFont typeface="Arial"/>
              <a:buChar char="•"/>
            </a:pPr>
            <a:r>
              <a:rPr lang="en-US" sz="2150" b="1">
                <a:latin typeface="Georgia"/>
                <a:ea typeface="Georgia"/>
                <a:cs typeface="Georgia"/>
                <a:sym typeface="Georgia"/>
              </a:rPr>
              <a:t>Number of Variables (Columns): </a:t>
            </a:r>
            <a:r>
              <a:rPr lang="en-US" sz="2150">
                <a:latin typeface="Georgia"/>
                <a:ea typeface="Georgia"/>
                <a:cs typeface="Georgia"/>
                <a:sym typeface="Georgia"/>
              </a:rPr>
              <a:t>10</a:t>
            </a:r>
            <a:endParaRPr sz="215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757" y="1207770"/>
            <a:ext cx="10210483" cy="53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/>
        </p:nvSpPr>
        <p:spPr>
          <a:xfrm>
            <a:off x="917575" y="824801"/>
            <a:ext cx="9627870" cy="390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650" rIns="0" bIns="0" anchor="t" anchorCtr="0">
            <a:spAutoFit/>
          </a:bodyPr>
          <a:lstStyle/>
          <a:p>
            <a:pPr marL="241300" marR="0" lvl="0" indent="-22923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Distance-to-Solar-noon (radians):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How far the sun is from its highest point in the sky.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Temperature (°C):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temperature of the air in degrees Celsius.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Wind Direction (degrees):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direction from which the wind is blowing.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Wind Speed (m/s):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speed of the wind in meters per second.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Sky-Cover: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amount of sky covered by clouds.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Visibility (km):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How far one can see clearly, measured in kilometers.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Humidity (%):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percentage of moisture in the air.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Average Wind Speed (m/s):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average wind speed over a period.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Average Pressure (inHg):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atmospheric pressure measured in inches of mercury.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  <a:p>
            <a:pPr marL="241300" marR="0" lvl="0" indent="-229234" algn="l" rtl="0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SzPts val="1850"/>
              <a:buFont typeface="Arial"/>
              <a:buChar char="•"/>
            </a:pPr>
            <a:r>
              <a:rPr lang="en-US" sz="1850" b="1">
                <a:latin typeface="Georgia"/>
                <a:ea typeface="Georgia"/>
                <a:cs typeface="Georgia"/>
                <a:sym typeface="Georgia"/>
              </a:rPr>
              <a:t>Power Generated: </a:t>
            </a:r>
            <a:r>
              <a:rPr lang="en-US" sz="1850">
                <a:latin typeface="Georgia"/>
                <a:ea typeface="Georgia"/>
                <a:cs typeface="Georgia"/>
                <a:sym typeface="Georgia"/>
              </a:rPr>
              <a:t>The amount of solar power generated (the target variable for prediction).</a:t>
            </a:r>
            <a:endParaRPr sz="185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8986-05EF-4CD5-9AB0-E8EF4DE39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957" y="3749041"/>
            <a:ext cx="10468085" cy="2204720"/>
          </a:xfrm>
        </p:spPr>
        <p:txBody>
          <a:bodyPr/>
          <a:lstStyle/>
          <a:p>
            <a:r>
              <a:rPr lang="en-US" b="1" u="sng" dirty="0">
                <a:solidFill>
                  <a:schemeClr val="accent4"/>
                </a:solidFill>
                <a:latin typeface="Algerian" panose="04020705040A02060702" pitchFamily="82" charset="0"/>
              </a:rPr>
              <a:t>Exploratory Data Analysis</a:t>
            </a:r>
            <a:endParaRPr lang="en-IN" b="1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439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24800" y="1038650"/>
            <a:ext cx="11035200" cy="69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solidFill>
                  <a:schemeClr val="accent4"/>
                </a:solidFill>
                <a:latin typeface="Algerian" panose="04020705040A02060702" pitchFamily="82" charset="0"/>
              </a:rPr>
              <a:t>EXPLORATORY DATA ANALYSIS</a:t>
            </a:r>
            <a:endParaRPr b="1" u="sng" dirty="0">
              <a:solidFill>
                <a:schemeClr val="accent4"/>
              </a:solidFill>
              <a:latin typeface="Algerian" panose="04020705040A02060702" pitchFamily="82" charset="0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201291" y="2617787"/>
            <a:ext cx="7482205" cy="11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3980" marR="0" lvl="0" indent="-107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•"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Shape of the Dataset: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2920 rows and 10 columns.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93980" marR="0" lvl="0" indent="-107949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SzPts val="1700"/>
              <a:buFont typeface="Trebuchet MS"/>
              <a:buChar char="•"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Missing Values: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Identify and handle any missing values in the dataset.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12700" marR="5080" lvl="0" indent="-107949" algn="l" rtl="0">
              <a:lnSpc>
                <a:spcPct val="116666"/>
              </a:lnSpc>
              <a:spcBef>
                <a:spcPts val="140"/>
              </a:spcBef>
              <a:spcAft>
                <a:spcPts val="0"/>
              </a:spcAft>
              <a:buSzPts val="1700"/>
              <a:buFont typeface="Trebuchet MS"/>
              <a:buChar char="•"/>
            </a:pPr>
            <a:r>
              <a:rPr lang="en-US" sz="1800" b="1" dirty="0">
                <a:latin typeface="Georgia"/>
                <a:ea typeface="Georgia"/>
                <a:cs typeface="Georgia"/>
                <a:sym typeface="Georgia"/>
              </a:rPr>
              <a:t>Summary Statistics: </a:t>
            </a:r>
            <a:r>
              <a:rPr lang="en-US" sz="1800" dirty="0">
                <a:latin typeface="Georgia"/>
                <a:ea typeface="Georgia"/>
                <a:cs typeface="Georgia"/>
                <a:sym typeface="Georgia"/>
              </a:rPr>
              <a:t>Calculate mean, median, standard deviation, and other  statistics to understand the distribution of each variable.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49" y="2156264"/>
            <a:ext cx="10636545" cy="4289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910844" y="1314767"/>
            <a:ext cx="10610850" cy="5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0" marR="5080" lvl="0" indent="0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Georgia"/>
                <a:ea typeface="Georgia"/>
                <a:cs typeface="Georgia"/>
                <a:sym typeface="Georgia"/>
              </a:rPr>
              <a:t>Histograms: </a:t>
            </a:r>
            <a:r>
              <a:rPr lang="en-US" dirty="0">
                <a:solidFill>
                  <a:schemeClr val="tx1"/>
                </a:solidFill>
              </a:rPr>
              <a:t>Visualize the distribution of key variables like temperature, wind speed, and humidity to  understand their spread and central tendency.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305" y="2200809"/>
            <a:ext cx="10478883" cy="407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498157" y="850328"/>
            <a:ext cx="11291570" cy="85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12700" marR="125729" lvl="0" indent="-107949" algn="l" rtl="0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SzPts val="1700"/>
              <a:buFont typeface="Trebuchet MS"/>
              <a:buChar char="•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Correlation Matrix: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Calculate the correlation between variables to see how they are related. This can help identify  which variables have a strong relationship with the target variable (energy production).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marL="93980" marR="0" lvl="0" indent="-107949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SzPts val="1700"/>
              <a:buFont typeface="Trebuchet MS"/>
              <a:buChar char="•"/>
            </a:pPr>
            <a:r>
              <a:rPr lang="en-US" sz="1800" b="1">
                <a:latin typeface="Georgia"/>
                <a:ea typeface="Georgia"/>
                <a:cs typeface="Georgia"/>
                <a:sym typeface="Georgia"/>
              </a:rPr>
              <a:t>Heatmap: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 visual representation of the correlation matrix to easily identify strong positive or negative correlations.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968</Words>
  <Application>Microsoft Office PowerPoint</Application>
  <PresentationFormat>Widescreen</PresentationFormat>
  <Paragraphs>110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Algerian</vt:lpstr>
      <vt:lpstr>Arial</vt:lpstr>
      <vt:lpstr>Arial Black</vt:lpstr>
      <vt:lpstr>Calibri</vt:lpstr>
      <vt:lpstr>Century Gothic</vt:lpstr>
      <vt:lpstr>Consolas</vt:lpstr>
      <vt:lpstr>Georgia</vt:lpstr>
      <vt:lpstr>Tahoma</vt:lpstr>
      <vt:lpstr>Trebuchet MS</vt:lpstr>
      <vt:lpstr>Wingdings</vt:lpstr>
      <vt:lpstr>Wingdings 3</vt:lpstr>
      <vt:lpstr>Ion</vt:lpstr>
      <vt:lpstr>P-427 REGRESSION - SOLAR PANEL</vt:lpstr>
      <vt:lpstr>PowerPoint Presentation</vt:lpstr>
      <vt:lpstr>DATA SET DESCRIPTION</vt:lpstr>
      <vt:lpstr>PowerPoint Presentation</vt:lpstr>
      <vt:lpstr>PowerPoint Presentation</vt:lpstr>
      <vt:lpstr>Exploratory Data Analysis</vt:lpstr>
      <vt:lpstr>EXPLORATORY DATA ANALYSIS</vt:lpstr>
      <vt:lpstr>Histograms: Visualize the distribution of key variables like temperature, wind speed, and humidity to  understand their spread and central tendency.</vt:lpstr>
      <vt:lpstr>PowerPoint Presentation</vt:lpstr>
      <vt:lpstr>Pair Plots:   Visualize pairwise relationships between multiple variables to detect patterns or  clusters.</vt:lpstr>
      <vt:lpstr>PowerPoint Presentation</vt:lpstr>
      <vt:lpstr>MODEL BUILDING</vt:lpstr>
      <vt:lpstr>PowerPoint Presentation</vt:lpstr>
      <vt:lpstr>Why These Models…???</vt:lpstr>
      <vt:lpstr>Evaluation Metrics </vt:lpstr>
      <vt:lpstr>PowerPoint Presentation</vt:lpstr>
      <vt:lpstr>PowerPoint Presentation</vt:lpstr>
      <vt:lpstr>PowerPoint Presentation</vt:lpstr>
      <vt:lpstr>Key Findings </vt:lpstr>
      <vt:lpstr>PowerPoint Presentation</vt:lpstr>
      <vt:lpstr>Challenges </vt:lpstr>
      <vt:lpstr>MODEL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BUILDING</dc:title>
  <dc:creator>ANJANA SREERAJ</dc:creator>
  <cp:lastModifiedBy>namithasingh04@outlook.com</cp:lastModifiedBy>
  <cp:revision>12</cp:revision>
  <dcterms:created xsi:type="dcterms:W3CDTF">2024-08-26T12:55:15Z</dcterms:created>
  <dcterms:modified xsi:type="dcterms:W3CDTF">2024-10-07T06:13:47Z</dcterms:modified>
</cp:coreProperties>
</file>