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74" r:id="rId5"/>
    <p:sldId id="265" r:id="rId6"/>
    <p:sldId id="266" r:id="rId7"/>
    <p:sldId id="269" r:id="rId8"/>
    <p:sldId id="260" r:id="rId9"/>
    <p:sldId id="261" r:id="rId10"/>
    <p:sldId id="262" r:id="rId11"/>
    <p:sldId id="263" r:id="rId12"/>
    <p:sldId id="264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Third </a:t>
            </a:r>
            <a:r>
              <a:rPr lang="en-US" smtClean="0"/>
              <a:t>Lab Programs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0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int A[][] = new int[m1][n1];</a:t>
            </a:r>
          </a:p>
          <a:p>
            <a:pPr marL="0" indent="0">
              <a:buNone/>
            </a:pPr>
            <a:r>
              <a:rPr lang="en-US" dirty="0"/>
              <a:t>int B[][] = new int[m2][n2];</a:t>
            </a:r>
          </a:p>
          <a:p>
            <a:pPr marL="0" indent="0">
              <a:buNone/>
            </a:pPr>
            <a:r>
              <a:rPr lang="en-US" dirty="0"/>
              <a:t>int C[][] = new int[m1][n2];</a:t>
            </a:r>
          </a:p>
          <a:p>
            <a:pPr marL="0" indent="0">
              <a:buNone/>
            </a:pPr>
            <a:r>
              <a:rPr lang="en-US" dirty="0"/>
              <a:t>System.out.println("Read Matrix A");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=0;i&lt;m1;i++){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j=0;j&lt;n1;j++){</a:t>
            </a:r>
          </a:p>
          <a:p>
            <a:pPr marL="0" indent="0">
              <a:buNone/>
            </a:pPr>
            <a:r>
              <a:rPr lang="en-US" dirty="0"/>
              <a:t>System.out.print("A["+</a:t>
            </a:r>
            <a:r>
              <a:rPr lang="en-US" dirty="0" err="1"/>
              <a:t>i</a:t>
            </a:r>
            <a:r>
              <a:rPr lang="en-US" dirty="0"/>
              <a:t>+"]["+j+"]=");</a:t>
            </a:r>
          </a:p>
          <a:p>
            <a:pPr marL="0" indent="0">
              <a:buNone/>
            </a:pP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][j]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System.out.println("Read Matrix B");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=0;i&lt;m2;i++){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j=0;j&lt;n2;j++){</a:t>
            </a:r>
          </a:p>
          <a:p>
            <a:pPr marL="0" indent="0">
              <a:buNone/>
            </a:pPr>
            <a:r>
              <a:rPr lang="en-US" dirty="0"/>
              <a:t>System.out.print("B["+</a:t>
            </a:r>
            <a:r>
              <a:rPr lang="en-US" dirty="0" err="1"/>
              <a:t>i</a:t>
            </a:r>
            <a:r>
              <a:rPr lang="en-US" dirty="0"/>
              <a:t>+"]["+j+"]=");</a:t>
            </a:r>
          </a:p>
          <a:p>
            <a:pPr marL="0" indent="0">
              <a:buNone/>
            </a:pPr>
            <a:r>
              <a:rPr lang="en-US" dirty="0"/>
              <a:t>B[</a:t>
            </a:r>
            <a:r>
              <a:rPr lang="en-US" dirty="0" err="1"/>
              <a:t>i</a:t>
            </a:r>
            <a:r>
              <a:rPr lang="en-US" dirty="0"/>
              <a:t>][j]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15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=0;i&lt;m1;i++){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j=0;j&lt;n2;j++){</a:t>
            </a:r>
          </a:p>
          <a:p>
            <a:pPr marL="0" indent="0">
              <a:buNone/>
            </a:pPr>
            <a:r>
              <a:rPr lang="en-US" dirty="0"/>
              <a:t>C[</a:t>
            </a:r>
            <a:r>
              <a:rPr lang="en-US" dirty="0" err="1"/>
              <a:t>i</a:t>
            </a:r>
            <a:r>
              <a:rPr lang="en-US" dirty="0"/>
              <a:t>][j]=0;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k=0;k&lt;n1;k++){</a:t>
            </a:r>
          </a:p>
          <a:p>
            <a:pPr marL="0" indent="0">
              <a:buNone/>
            </a:pPr>
            <a:r>
              <a:rPr lang="en-US" dirty="0"/>
              <a:t>C[</a:t>
            </a:r>
            <a:r>
              <a:rPr lang="en-US" dirty="0" err="1"/>
              <a:t>i</a:t>
            </a:r>
            <a:r>
              <a:rPr lang="en-US" dirty="0"/>
              <a:t>][j] += A[</a:t>
            </a:r>
            <a:r>
              <a:rPr lang="en-US" dirty="0" err="1"/>
              <a:t>i</a:t>
            </a:r>
            <a:r>
              <a:rPr lang="en-US" dirty="0"/>
              <a:t>][k] * B[k][j];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9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System.out.println("Matrix A");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=0;i&lt;m1;i++){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j=0;j&lt;n1;j++){</a:t>
            </a:r>
          </a:p>
          <a:p>
            <a:pPr marL="0" indent="0">
              <a:buNone/>
            </a:pPr>
            <a:r>
              <a:rPr lang="en-US" dirty="0" err="1"/>
              <a:t>System.out.print</a:t>
            </a:r>
            <a:r>
              <a:rPr lang="en-US" dirty="0"/>
              <a:t>(A[</a:t>
            </a:r>
            <a:r>
              <a:rPr lang="en-US" dirty="0" err="1"/>
              <a:t>i</a:t>
            </a:r>
            <a:r>
              <a:rPr lang="en-US" dirty="0"/>
              <a:t>][j]+"\t");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System.out.println();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System.out.println("Matrix B");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=0;i&lt;m2;i++){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j=0;j&lt;n2;j++){</a:t>
            </a:r>
          </a:p>
          <a:p>
            <a:pPr marL="0" indent="0">
              <a:buNone/>
            </a:pPr>
            <a:r>
              <a:rPr lang="en-US" dirty="0" err="1"/>
              <a:t>System.out.print</a:t>
            </a:r>
            <a:r>
              <a:rPr lang="en-US" dirty="0"/>
              <a:t>(B[</a:t>
            </a:r>
            <a:r>
              <a:rPr lang="en-US" dirty="0" err="1"/>
              <a:t>i</a:t>
            </a:r>
            <a:r>
              <a:rPr lang="en-US" dirty="0"/>
              <a:t>][j]+"\t");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System.out.println();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7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System.out.println</a:t>
            </a:r>
            <a:r>
              <a:rPr lang="en-US" sz="2000" dirty="0"/>
              <a:t>("Matrix C");</a:t>
            </a:r>
          </a:p>
          <a:p>
            <a:pPr marL="0" indent="0">
              <a:buNone/>
            </a:pPr>
            <a:r>
              <a:rPr lang="en-US" sz="2000" dirty="0"/>
              <a:t>for(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=0;i&lt;m1;i++){</a:t>
            </a:r>
          </a:p>
          <a:p>
            <a:pPr marL="0" indent="0">
              <a:buNone/>
            </a:pPr>
            <a:r>
              <a:rPr lang="en-US" sz="2000" dirty="0"/>
              <a:t>for(</a:t>
            </a:r>
            <a:r>
              <a:rPr lang="en-US" sz="2000" dirty="0" err="1"/>
              <a:t>int</a:t>
            </a:r>
            <a:r>
              <a:rPr lang="en-US" sz="2000" dirty="0"/>
              <a:t> j=0;j&lt;n2;j++){</a:t>
            </a:r>
          </a:p>
          <a:p>
            <a:pPr marL="0" indent="0">
              <a:buNone/>
            </a:pPr>
            <a:r>
              <a:rPr lang="en-US" sz="2000" dirty="0" err="1"/>
              <a:t>System.out.print</a:t>
            </a:r>
            <a:r>
              <a:rPr lang="en-US" sz="2000" dirty="0"/>
              <a:t>(C[</a:t>
            </a:r>
            <a:r>
              <a:rPr lang="en-US" sz="2000" dirty="0" err="1"/>
              <a:t>i</a:t>
            </a:r>
            <a:r>
              <a:rPr lang="en-US" sz="2000" dirty="0"/>
              <a:t>][j]+"\t");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System.out.println();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5655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WAP to do Arithmetic operations using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705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arithematicOperators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static void main(String args[])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Scanner </a:t>
            </a:r>
            <a:r>
              <a:rPr lang="en-US" dirty="0" err="1"/>
              <a:t>sc</a:t>
            </a:r>
            <a:r>
              <a:rPr lang="en-US" dirty="0"/>
              <a:t>=new Scanner(System.in);</a:t>
            </a:r>
          </a:p>
          <a:p>
            <a:pPr marL="0" indent="0">
              <a:buNone/>
            </a:pPr>
            <a:r>
              <a:rPr lang="en-US" dirty="0"/>
              <a:t>        System.out.println("Menu");</a:t>
            </a:r>
          </a:p>
          <a:p>
            <a:pPr marL="0" indent="0">
              <a:buNone/>
            </a:pPr>
            <a:r>
              <a:rPr lang="en-US" dirty="0"/>
              <a:t>        System.out.println("====");</a:t>
            </a:r>
          </a:p>
          <a:p>
            <a:pPr marL="0" indent="0">
              <a:buNone/>
            </a:pPr>
            <a:r>
              <a:rPr lang="en-US" dirty="0"/>
              <a:t>        System.out.println("ADD");</a:t>
            </a:r>
          </a:p>
          <a:p>
            <a:pPr marL="0" indent="0">
              <a:buNone/>
            </a:pPr>
            <a:r>
              <a:rPr lang="en-US" dirty="0"/>
              <a:t>        System.out.println("SUB");</a:t>
            </a:r>
          </a:p>
          <a:p>
            <a:pPr marL="0" indent="0">
              <a:buNone/>
            </a:pPr>
            <a:r>
              <a:rPr lang="en-US" dirty="0"/>
              <a:t>        System.out.println("MUL");</a:t>
            </a:r>
          </a:p>
          <a:p>
            <a:pPr marL="0" indent="0">
              <a:buNone/>
            </a:pPr>
            <a:r>
              <a:rPr lang="en-US" dirty="0"/>
              <a:t>        System.out.println("DIV");</a:t>
            </a:r>
          </a:p>
          <a:p>
            <a:pPr marL="0" indent="0">
              <a:buNone/>
            </a:pPr>
            <a:r>
              <a:rPr lang="en-US" dirty="0"/>
              <a:t>        System.out.println("Enter 2 Numbers");</a:t>
            </a:r>
          </a:p>
          <a:p>
            <a:pPr marL="0" indent="0">
              <a:buNone/>
            </a:pPr>
            <a:r>
              <a:rPr lang="en-US" dirty="0"/>
              <a:t>        int x=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int y=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System.out.println("Enter options in Words");</a:t>
            </a:r>
          </a:p>
          <a:p>
            <a:pPr marL="0" indent="0">
              <a:buNone/>
            </a:pPr>
            <a:r>
              <a:rPr lang="en-US" dirty="0"/>
              <a:t>        String option=</a:t>
            </a:r>
            <a:r>
              <a:rPr lang="en-US" dirty="0" err="1"/>
              <a:t>sc.nextLine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option=</a:t>
            </a:r>
            <a:r>
              <a:rPr lang="en-US" dirty="0" err="1"/>
              <a:t>option.toUpperCase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9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534400" cy="7162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switch(option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case "ADD": </a:t>
            </a:r>
            <a:r>
              <a:rPr lang="en-US" dirty="0" err="1"/>
              <a:t>System.out.println</a:t>
            </a:r>
            <a:r>
              <a:rPr lang="en-US" dirty="0"/>
              <a:t>("Sum is"+(</a:t>
            </a:r>
            <a:r>
              <a:rPr lang="en-US" dirty="0" err="1"/>
              <a:t>x+y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                        break;</a:t>
            </a:r>
          </a:p>
          <a:p>
            <a:pPr marL="0" indent="0">
              <a:buNone/>
            </a:pPr>
            <a:r>
              <a:rPr lang="en-US" dirty="0"/>
              <a:t>            case "SUB": </a:t>
            </a:r>
            <a:r>
              <a:rPr lang="en-US" dirty="0" err="1"/>
              <a:t>System.out.println</a:t>
            </a:r>
            <a:r>
              <a:rPr lang="en-US" dirty="0"/>
              <a:t>("Difference is"+(x-y));</a:t>
            </a:r>
          </a:p>
          <a:p>
            <a:pPr marL="0" indent="0">
              <a:buNone/>
            </a:pPr>
            <a:r>
              <a:rPr lang="en-US" dirty="0"/>
              <a:t>                        break; </a:t>
            </a:r>
          </a:p>
          <a:p>
            <a:pPr marL="0" indent="0">
              <a:buNone/>
            </a:pPr>
            <a:r>
              <a:rPr lang="en-US" dirty="0"/>
              <a:t>            case "MUL": </a:t>
            </a:r>
            <a:r>
              <a:rPr lang="en-US" dirty="0" err="1"/>
              <a:t>System.out.println</a:t>
            </a:r>
            <a:r>
              <a:rPr lang="en-US" dirty="0"/>
              <a:t>("Product is"+(x*y));</a:t>
            </a:r>
          </a:p>
          <a:p>
            <a:pPr marL="0" indent="0">
              <a:buNone/>
            </a:pPr>
            <a:r>
              <a:rPr lang="en-US" dirty="0"/>
              <a:t>                        break;</a:t>
            </a:r>
          </a:p>
          <a:p>
            <a:pPr marL="0" indent="0">
              <a:buNone/>
            </a:pPr>
            <a:r>
              <a:rPr lang="en-US" dirty="0"/>
              <a:t>            case "DIV": </a:t>
            </a:r>
            <a:r>
              <a:rPr lang="en-US" dirty="0" err="1"/>
              <a:t>System.out.println</a:t>
            </a:r>
            <a:r>
              <a:rPr lang="en-US" dirty="0"/>
              <a:t>("Ratio is"+(x/y));</a:t>
            </a:r>
          </a:p>
          <a:p>
            <a:pPr marL="0" indent="0">
              <a:buNone/>
            </a:pPr>
            <a:r>
              <a:rPr lang="en-US" dirty="0"/>
              <a:t>                        break;</a:t>
            </a:r>
          </a:p>
          <a:p>
            <a:pPr marL="0" indent="0">
              <a:buNone/>
            </a:pPr>
            <a:r>
              <a:rPr lang="en-US" dirty="0"/>
              <a:t>            default: </a:t>
            </a:r>
            <a:r>
              <a:rPr lang="en-US" dirty="0" err="1"/>
              <a:t>System.out.println</a:t>
            </a:r>
            <a:r>
              <a:rPr lang="en-US" dirty="0"/>
              <a:t>("Invalid Option");</a:t>
            </a:r>
          </a:p>
          <a:p>
            <a:pPr marL="0" indent="0">
              <a:buNone/>
            </a:pPr>
            <a:r>
              <a:rPr lang="en-US" dirty="0"/>
              <a:t>                        break;            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215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</a:t>
            </a:r>
            <a:r>
              <a:rPr lang="en-US" dirty="0" smtClean="0"/>
              <a:t>ADD </a:t>
            </a:r>
            <a:r>
              <a:rPr lang="en-US" dirty="0"/>
              <a:t>two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 java.util.Scanner;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class AddMatrix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 static void main(String args[])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row, </a:t>
            </a:r>
            <a:r>
              <a:rPr lang="en-US" dirty="0" err="1"/>
              <a:t>col,i,j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Scanner in = new Scanner(System.in);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System.out.println("Enter the number of rows");</a:t>
            </a:r>
          </a:p>
          <a:p>
            <a:pPr marL="0" indent="0">
              <a:buNone/>
            </a:pPr>
            <a:r>
              <a:rPr lang="en-US" dirty="0"/>
              <a:t>row = in.nextInt();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System.out.println("Enter the number columns");</a:t>
            </a:r>
          </a:p>
          <a:p>
            <a:pPr marL="0" indent="0">
              <a:buNone/>
            </a:pPr>
            <a:r>
              <a:rPr lang="en-US" dirty="0"/>
              <a:t>col = in.nextInt();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7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458200" cy="6629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int mat1[][] = new int[row][col];</a:t>
            </a:r>
          </a:p>
          <a:p>
            <a:pPr marL="0" indent="0">
              <a:buNone/>
            </a:pPr>
            <a:r>
              <a:rPr lang="en-US" dirty="0"/>
              <a:t>int mat2[][] = new int[row][col];</a:t>
            </a:r>
          </a:p>
          <a:p>
            <a:pPr marL="0" indent="0">
              <a:buNone/>
            </a:pPr>
            <a:r>
              <a:rPr lang="en-US" dirty="0"/>
              <a:t>int res[][] = new int[row][col];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System.out.println("Enter the elements of matrix1");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for ( </a:t>
            </a:r>
            <a:r>
              <a:rPr lang="en-US" dirty="0" err="1"/>
              <a:t>i</a:t>
            </a:r>
            <a:r>
              <a:rPr lang="en-US" dirty="0"/>
              <a:t>= 0 ; </a:t>
            </a:r>
            <a:r>
              <a:rPr lang="en-US" dirty="0" err="1"/>
              <a:t>i</a:t>
            </a:r>
            <a:r>
              <a:rPr lang="en-US" dirty="0"/>
              <a:t> &lt; row ; </a:t>
            </a:r>
            <a:r>
              <a:rPr lang="en-US" dirty="0" err="1"/>
              <a:t>i</a:t>
            </a:r>
            <a:r>
              <a:rPr lang="en-US" dirty="0"/>
              <a:t>++ )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 for ( j= 0 ; j &lt; col ;j++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mat1[</a:t>
            </a:r>
            <a:r>
              <a:rPr lang="en-US" dirty="0" err="1"/>
              <a:t>i</a:t>
            </a:r>
            <a:r>
              <a:rPr lang="en-US" dirty="0"/>
              <a:t>][j] = in.nextInt();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System.out.println();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System.out.println("Enter the elements of matrix2");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for ( </a:t>
            </a:r>
            <a:r>
              <a:rPr lang="en-US" dirty="0" err="1"/>
              <a:t>i</a:t>
            </a:r>
            <a:r>
              <a:rPr lang="en-US" dirty="0"/>
              <a:t>= 0 ; </a:t>
            </a:r>
            <a:r>
              <a:rPr lang="en-US" dirty="0" err="1"/>
              <a:t>i</a:t>
            </a:r>
            <a:r>
              <a:rPr lang="en-US" dirty="0"/>
              <a:t> &lt; row ; </a:t>
            </a:r>
            <a:r>
              <a:rPr lang="en-US" dirty="0" err="1"/>
              <a:t>i</a:t>
            </a:r>
            <a:r>
              <a:rPr lang="en-US" dirty="0"/>
              <a:t>++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for ( j= 0 ; j &lt; col ;j++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mat2[</a:t>
            </a:r>
            <a:r>
              <a:rPr lang="en-US" dirty="0" err="1"/>
              <a:t>i</a:t>
            </a:r>
            <a:r>
              <a:rPr lang="en-US" dirty="0"/>
              <a:t>][j] = in.nextInt();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System.out.println();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1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for ( </a:t>
            </a:r>
            <a:r>
              <a:rPr lang="en-US" sz="1600" dirty="0" err="1"/>
              <a:t>i</a:t>
            </a:r>
            <a:r>
              <a:rPr lang="en-US" sz="1600" dirty="0"/>
              <a:t>= 0 ; </a:t>
            </a:r>
            <a:r>
              <a:rPr lang="en-US" sz="1600" dirty="0" err="1"/>
              <a:t>i</a:t>
            </a:r>
            <a:r>
              <a:rPr lang="en-US" sz="1600" dirty="0"/>
              <a:t> &lt; row ; </a:t>
            </a:r>
            <a:r>
              <a:rPr lang="en-US" sz="1600" dirty="0" err="1"/>
              <a:t>i</a:t>
            </a:r>
            <a:r>
              <a:rPr lang="en-US" sz="1600" dirty="0"/>
              <a:t>++ 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for ( j= 0 ; j &lt; col ;j++ 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res[</a:t>
            </a:r>
            <a:r>
              <a:rPr lang="en-US" sz="1600" dirty="0" err="1"/>
              <a:t>i</a:t>
            </a:r>
            <a:r>
              <a:rPr lang="en-US" sz="1600" dirty="0"/>
              <a:t>][j] = mat1[</a:t>
            </a:r>
            <a:r>
              <a:rPr lang="en-US" sz="1600" dirty="0" err="1"/>
              <a:t>i</a:t>
            </a:r>
            <a:r>
              <a:rPr lang="en-US" sz="1600" dirty="0"/>
              <a:t>][j] + mat2[</a:t>
            </a:r>
            <a:r>
              <a:rPr lang="en-US" sz="1600" dirty="0" err="1"/>
              <a:t>i</a:t>
            </a:r>
            <a:r>
              <a:rPr lang="en-US" sz="1600" dirty="0"/>
              <a:t>][j] ; </a:t>
            </a:r>
          </a:p>
          <a:p>
            <a:pPr marL="0" indent="0">
              <a:buNone/>
            </a:pPr>
            <a:r>
              <a:rPr lang="en-US" sz="1600" dirty="0"/>
              <a:t>} 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System.out.println("Sum of matrices:-");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for ( </a:t>
            </a:r>
            <a:r>
              <a:rPr lang="en-US" sz="1600" dirty="0" err="1"/>
              <a:t>i</a:t>
            </a:r>
            <a:r>
              <a:rPr lang="en-US" sz="1600" dirty="0"/>
              <a:t>= 0 ; </a:t>
            </a:r>
            <a:r>
              <a:rPr lang="en-US" sz="1600" dirty="0" err="1"/>
              <a:t>i</a:t>
            </a:r>
            <a:r>
              <a:rPr lang="en-US" sz="1600" dirty="0"/>
              <a:t> &lt; row ; </a:t>
            </a:r>
            <a:r>
              <a:rPr lang="en-US" sz="1600" dirty="0" err="1"/>
              <a:t>i</a:t>
            </a:r>
            <a:r>
              <a:rPr lang="en-US" sz="1600" dirty="0"/>
              <a:t>++ )</a:t>
            </a:r>
          </a:p>
          <a:p>
            <a:pPr marL="0" indent="0">
              <a:buNone/>
            </a:pPr>
            <a:r>
              <a:rPr lang="en-US" sz="1600" dirty="0"/>
              <a:t>{ </a:t>
            </a:r>
          </a:p>
          <a:p>
            <a:pPr marL="0" indent="0">
              <a:buNone/>
            </a:pPr>
            <a:r>
              <a:rPr lang="en-US" sz="1600" dirty="0"/>
              <a:t>for ( j= 0 ; j &lt; col ;j++ 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System.out.print(res[</a:t>
            </a:r>
            <a:r>
              <a:rPr lang="en-US" sz="1600" dirty="0" err="1"/>
              <a:t>i</a:t>
            </a:r>
            <a:r>
              <a:rPr lang="en-US" sz="1600" dirty="0"/>
              <a:t>][j]+"\t");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System.out.println();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59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WAP to multiply two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3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import java.util.Scanner;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MatrixMul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 static void main(String args[]){</a:t>
            </a:r>
          </a:p>
          <a:p>
            <a:pPr marL="0" indent="0">
              <a:buNone/>
            </a:pPr>
            <a:r>
              <a:rPr lang="en-US" dirty="0"/>
              <a:t>Scanner </a:t>
            </a:r>
            <a:r>
              <a:rPr lang="en-US" dirty="0" err="1"/>
              <a:t>sc</a:t>
            </a:r>
            <a:r>
              <a:rPr lang="en-US" dirty="0"/>
              <a:t> = new Scanner(System.in);</a:t>
            </a:r>
          </a:p>
          <a:p>
            <a:pPr marL="0" indent="0">
              <a:buNone/>
            </a:pPr>
            <a:r>
              <a:rPr lang="en-US" dirty="0"/>
              <a:t>System.out.print("Enter the order - m1:");</a:t>
            </a:r>
          </a:p>
          <a:p>
            <a:pPr marL="0" indent="0">
              <a:buNone/>
            </a:pPr>
            <a:r>
              <a:rPr lang="en-US" dirty="0"/>
              <a:t>int m1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System.out.print("Enter the order - n1:");</a:t>
            </a:r>
          </a:p>
          <a:p>
            <a:pPr marL="0" indent="0">
              <a:buNone/>
            </a:pPr>
            <a:r>
              <a:rPr lang="en-US" dirty="0"/>
              <a:t>int n1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System.out.print("Enter the order - m2:");</a:t>
            </a:r>
          </a:p>
          <a:p>
            <a:pPr marL="0" indent="0">
              <a:buNone/>
            </a:pPr>
            <a:r>
              <a:rPr lang="en-US" dirty="0"/>
              <a:t>int m2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System.out.print("Enter the order - n2:");</a:t>
            </a:r>
          </a:p>
          <a:p>
            <a:pPr marL="0" indent="0">
              <a:buNone/>
            </a:pPr>
            <a:r>
              <a:rPr lang="en-US" dirty="0"/>
              <a:t>int n2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if(n1 != m2){</a:t>
            </a:r>
          </a:p>
          <a:p>
            <a:pPr marL="0" indent="0">
              <a:buNone/>
            </a:pPr>
            <a:r>
              <a:rPr lang="en-US" dirty="0"/>
              <a:t>System.out.println("Matrix Multiplication not Possible");</a:t>
            </a:r>
          </a:p>
          <a:p>
            <a:pPr marL="0" indent="0">
              <a:buNone/>
            </a:pPr>
            <a:r>
              <a:rPr lang="en-US" dirty="0"/>
              <a:t>return;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2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719</Words>
  <Application>Microsoft Office PowerPoint</Application>
  <PresentationFormat>On-screen Show (4:3)</PresentationFormat>
  <Paragraphs>163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Third Lab Programs</vt:lpstr>
      <vt:lpstr>WAP to do Arithmetic operations using switch</vt:lpstr>
      <vt:lpstr>PowerPoint Presentation</vt:lpstr>
      <vt:lpstr>PowerPoint Presentation</vt:lpstr>
      <vt:lpstr>WAP to ADD two matrices</vt:lpstr>
      <vt:lpstr>PowerPoint Presentation</vt:lpstr>
      <vt:lpstr>PowerPoint Presentation</vt:lpstr>
      <vt:lpstr>WAP to multiply two matrices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NAMITHA T N</dc:creator>
  <cp:lastModifiedBy>HP</cp:lastModifiedBy>
  <cp:revision>4</cp:revision>
  <dcterms:created xsi:type="dcterms:W3CDTF">2006-08-16T00:00:00Z</dcterms:created>
  <dcterms:modified xsi:type="dcterms:W3CDTF">2021-12-19T12:13:03Z</dcterms:modified>
</cp:coreProperties>
</file>