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4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8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6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1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1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29B5-419A-4F4A-9F55-A0D529C149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6DFB-74E0-47AA-89DB-F2260E07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6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8264" y="274638"/>
            <a:ext cx="1738536" cy="418058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서비스 설계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988840"/>
            <a:ext cx="1224136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07904" y="1988840"/>
            <a:ext cx="1224136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16216" y="1988840"/>
            <a:ext cx="1224136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67834" y="369792"/>
            <a:ext cx="4284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1. localhost:8080/main or </a:t>
            </a:r>
            <a:r>
              <a:rPr lang="en-US" altLang="ko-KR" sz="1200" b="1" dirty="0" smtClean="0"/>
              <a:t>localhost:8080/</a:t>
            </a:r>
            <a:r>
              <a:rPr lang="en-US" altLang="ko-KR" sz="1200" b="1" dirty="0" smtClean="0"/>
              <a:t>inquiry</a:t>
            </a:r>
            <a:endParaRPr lang="ko-KR" altLang="en-US" sz="1200" b="1" dirty="0"/>
          </a:p>
        </p:txBody>
      </p:sp>
      <p:cxnSp>
        <p:nvCxnSpPr>
          <p:cNvPr id="9" name="직선 화살표 연결선 8"/>
          <p:cNvCxnSpPr>
            <a:stCxn id="7" idx="2"/>
            <a:endCxn id="5" idx="0"/>
          </p:cNvCxnSpPr>
          <p:nvPr/>
        </p:nvCxnSpPr>
        <p:spPr>
          <a:xfrm>
            <a:off x="4310072" y="646791"/>
            <a:ext cx="9900" cy="13420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779912" y="2060848"/>
            <a:ext cx="1080120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779912" y="2924944"/>
            <a:ext cx="1080120" cy="36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DTO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27584" y="2060848"/>
            <a:ext cx="1080120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sz="1400" dirty="0" smtClean="0"/>
              <a:t>start.html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0" idx="1"/>
          </p:cNvCxnSpPr>
          <p:nvPr/>
        </p:nvCxnSpPr>
        <p:spPr>
          <a:xfrm flipH="1">
            <a:off x="1979712" y="2402886"/>
            <a:ext cx="18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39752" y="2060848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2. View </a:t>
            </a:r>
            <a:r>
              <a:rPr lang="ko-KR" altLang="en-US" sz="1200" b="1" dirty="0" smtClean="0"/>
              <a:t>지정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4" idx="0"/>
            <a:endCxn id="7" idx="2"/>
          </p:cNvCxnSpPr>
          <p:nvPr/>
        </p:nvCxnSpPr>
        <p:spPr>
          <a:xfrm flipV="1">
            <a:off x="1367644" y="646791"/>
            <a:ext cx="2942428" cy="13420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1600" y="1412776"/>
            <a:ext cx="119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2. HTML </a:t>
            </a:r>
            <a:r>
              <a:rPr lang="ko-KR" altLang="en-US" sz="1200" b="1" dirty="0" smtClean="0"/>
              <a:t>응답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3779912" y="4725144"/>
            <a:ext cx="108012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TCP Client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779912" y="3573016"/>
            <a:ext cx="1080120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 </a:t>
            </a:r>
            <a:r>
              <a:rPr lang="ko-KR" altLang="en-US" sz="1400" dirty="0" smtClean="0"/>
              <a:t>가공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588224" y="4725144"/>
            <a:ext cx="108012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TCP Server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>
            <a:stCxn id="22" idx="3"/>
            <a:endCxn id="24" idx="1"/>
          </p:cNvCxnSpPr>
          <p:nvPr/>
        </p:nvCxnSpPr>
        <p:spPr>
          <a:xfrm>
            <a:off x="4860032" y="5661248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1" idx="0"/>
            <a:endCxn id="10" idx="2"/>
          </p:cNvCxnSpPr>
          <p:nvPr/>
        </p:nvCxnSpPr>
        <p:spPr>
          <a:xfrm flipV="1">
            <a:off x="4319972" y="2744924"/>
            <a:ext cx="0" cy="18002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3" idx="0"/>
            <a:endCxn id="11" idx="2"/>
          </p:cNvCxnSpPr>
          <p:nvPr/>
        </p:nvCxnSpPr>
        <p:spPr>
          <a:xfrm flipV="1">
            <a:off x="4319972" y="3286046"/>
            <a:ext cx="0" cy="28697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588224" y="2060848"/>
            <a:ext cx="1080120" cy="234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 </a:t>
            </a:r>
            <a:r>
              <a:rPr lang="ko-KR" altLang="en-US" sz="1400" dirty="0" smtClean="0"/>
              <a:t>가공</a:t>
            </a:r>
            <a:endParaRPr lang="ko-KR" altLang="en-US" sz="1400" dirty="0"/>
          </a:p>
        </p:txBody>
      </p:sp>
      <p:cxnSp>
        <p:nvCxnSpPr>
          <p:cNvPr id="68" name="직선 화살표 연결선 67"/>
          <p:cNvCxnSpPr>
            <a:stCxn id="22" idx="0"/>
            <a:endCxn id="23" idx="2"/>
          </p:cNvCxnSpPr>
          <p:nvPr/>
        </p:nvCxnSpPr>
        <p:spPr>
          <a:xfrm flipV="1">
            <a:off x="4319972" y="4401108"/>
            <a:ext cx="0" cy="32403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6" idx="2"/>
          </p:cNvCxnSpPr>
          <p:nvPr/>
        </p:nvCxnSpPr>
        <p:spPr>
          <a:xfrm flipV="1">
            <a:off x="7128284" y="4401108"/>
            <a:ext cx="0" cy="32403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서비스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 설계</dc:title>
  <dc:creator>남정우</dc:creator>
  <cp:lastModifiedBy>남정우</cp:lastModifiedBy>
  <cp:revision>4</cp:revision>
  <dcterms:created xsi:type="dcterms:W3CDTF">2023-02-15T08:12:21Z</dcterms:created>
  <dcterms:modified xsi:type="dcterms:W3CDTF">2023-02-15T09:01:24Z</dcterms:modified>
</cp:coreProperties>
</file>