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764"/>
    <a:srgbClr val="5EEC3C"/>
    <a:srgbClr val="FBFF53"/>
    <a:srgbClr val="FE7A99"/>
    <a:srgbClr val="FF5BA5"/>
    <a:srgbClr val="BEA7FF"/>
    <a:srgbClr val="D70DFF"/>
    <a:srgbClr val="9400E6"/>
    <a:srgbClr val="9900CC"/>
    <a:srgbClr val="CB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4294-CEF9-485A-A838-C69E61162F0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ED1A8-5C2A-4099-9022-A61914FF1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0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8246070" cy="1374345"/>
          </a:xfrm>
          <a:noFill/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8246070" cy="122164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98559"/>
            <a:ext cx="656631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294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2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94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2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eb_y4_s2/coffe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hyperlink" Target="mailto:http://localhost:8080/web_y4_s2/coffee/?subject=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1032" y="359317"/>
            <a:ext cx="6871725" cy="572644"/>
          </a:xfrm>
        </p:spPr>
        <p:txBody>
          <a:bodyPr>
            <a:noAutofit/>
          </a:bodyPr>
          <a:lstStyle/>
          <a:p>
            <a:r>
              <a:rPr lang="km-KH" sz="2800" dirty="0">
                <a:solidFill>
                  <a:srgbClr val="F8A764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សកលវិទ្យាល័យភូមិន្ទភ្នំពេញ</a:t>
            </a:r>
            <a:endParaRPr lang="en-US" sz="2800" dirty="0">
              <a:solidFill>
                <a:srgbClr val="F8A764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8839" y="1792465"/>
            <a:ext cx="6566315" cy="7635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Web </a:t>
            </a:r>
            <a:r>
              <a:rPr lang="en-US"/>
              <a:t>Application Development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C39A15A-3C5D-414D-8B21-7A0A1B1884EE}"/>
              </a:ext>
            </a:extLst>
          </p:cNvPr>
          <p:cNvSpPr txBox="1">
            <a:spLocks/>
          </p:cNvSpPr>
          <p:nvPr/>
        </p:nvSpPr>
        <p:spPr>
          <a:xfrm>
            <a:off x="1976015" y="993200"/>
            <a:ext cx="5191972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8A764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Royal University of Phnom Penh</a:t>
            </a:r>
          </a:p>
        </p:txBody>
      </p:sp>
      <p:pic>
        <p:nvPicPr>
          <p:cNvPr id="1026" name="Picture 2" descr="Image result for Rupp logo">
            <a:extLst>
              <a:ext uri="{FF2B5EF4-FFF2-40B4-BE49-F238E27FC236}">
                <a16:creationId xmlns:a16="http://schemas.microsoft.com/office/drawing/2014/main" id="{D6CC4734-0DF7-4E02-BCE9-D2A1633D8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10408"/>
            <a:ext cx="972338" cy="9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F76CC41-47F5-4729-AAAB-FD5EBAA4737E}"/>
              </a:ext>
            </a:extLst>
          </p:cNvPr>
          <p:cNvSpPr txBox="1">
            <a:spLocks/>
          </p:cNvSpPr>
          <p:nvPr/>
        </p:nvSpPr>
        <p:spPr>
          <a:xfrm>
            <a:off x="1288840" y="2772371"/>
            <a:ext cx="6566315" cy="63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m-KH" sz="2000" dirty="0">
                <a:latin typeface="Khmer Nettra" panose="02000506000000020004" pitchFamily="2" charset="0"/>
                <a:cs typeface="Khmer Nettra" panose="02000506000000020004" pitchFamily="2" charset="0"/>
              </a:rPr>
              <a:t>បង្រៀនដោយលោកគ្រូៈ ជឹម ប៊ុនធឿន</a:t>
            </a:r>
            <a:endParaRPr lang="en-US" sz="2000" dirty="0">
              <a:latin typeface="Khmer Nettra" panose="02000506000000020004" pitchFamily="2" charset="0"/>
              <a:cs typeface="Khmer Nettra" panose="02000506000000020004" pitchFamily="2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FAF92D2-9ADD-4017-8C8E-86ADD2B4FC1B}"/>
              </a:ext>
            </a:extLst>
          </p:cNvPr>
          <p:cNvSpPr txBox="1">
            <a:spLocks/>
          </p:cNvSpPr>
          <p:nvPr/>
        </p:nvSpPr>
        <p:spPr>
          <a:xfrm>
            <a:off x="1288840" y="3629547"/>
            <a:ext cx="6566315" cy="63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m-KH" sz="2000" dirty="0">
                <a:latin typeface="Khmer OS Bokor" panose="02000500000000020004" pitchFamily="2" charset="0"/>
                <a:cs typeface="Khmer OS Bokor" panose="02000500000000020004" pitchFamily="2" charset="0"/>
              </a:rPr>
              <a:t>ឆ្នាំសិក្សា ២០១៩ </a:t>
            </a:r>
            <a:r>
              <a:rPr lang="en-US" sz="2000" dirty="0">
                <a:latin typeface="Khmer OS Bokor" panose="02000500000000020004" pitchFamily="2" charset="0"/>
                <a:cs typeface="Khmer OS Bokor" panose="02000500000000020004" pitchFamily="2" charset="0"/>
              </a:rPr>
              <a:t>- </a:t>
            </a:r>
            <a:r>
              <a:rPr lang="km-KH" sz="2000" dirty="0">
                <a:latin typeface="Khmer OS Bokor" panose="02000500000000020004" pitchFamily="2" charset="0"/>
                <a:cs typeface="Khmer OS Bokor" panose="02000500000000020004" pitchFamily="2" charset="0"/>
              </a:rPr>
              <a:t>២០២០</a:t>
            </a:r>
            <a:endParaRPr lang="en-US" sz="2000" dirty="0"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559BE8B-B7AB-4194-9BB2-69ECE5562F74}"/>
              </a:ext>
            </a:extLst>
          </p:cNvPr>
          <p:cNvSpPr txBox="1">
            <a:spLocks/>
          </p:cNvSpPr>
          <p:nvPr/>
        </p:nvSpPr>
        <p:spPr>
          <a:xfrm>
            <a:off x="0" y="128470"/>
            <a:ext cx="4275740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rgbClr val="F8A764"/>
                </a:solidFill>
                <a:latin typeface="AKbalthom HighSchool" panose="02000500000000000000" pitchFamily="2" charset="0"/>
                <a:cs typeface="AKbalthom HighSchool" panose="02000500000000000000" pitchFamily="2" charset="0"/>
              </a:rPr>
              <a:t>Question</a:t>
            </a:r>
            <a:endParaRPr lang="km-KH" dirty="0">
              <a:solidFill>
                <a:srgbClr val="F8A764"/>
              </a:solidFill>
              <a:latin typeface="AKbalthom HighSchool" panose="02000500000000000000" pitchFamily="2" charset="0"/>
              <a:cs typeface="AKbalthom HighSchool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CDAA0-D0BA-4CC1-95F5-0FB5D6F5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37" y="1651467"/>
            <a:ext cx="3023214" cy="30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0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281175"/>
            <a:ext cx="3054100" cy="458115"/>
          </a:xfrm>
        </p:spPr>
        <p:txBody>
          <a:bodyPr>
            <a:noAutofit/>
          </a:bodyPr>
          <a:lstStyle/>
          <a:p>
            <a:r>
              <a:rPr lang="km-KH" sz="32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សមាជិកក្រុម</a:t>
            </a:r>
            <a:endParaRPr lang="en-US" sz="3200" dirty="0">
              <a:latin typeface="Khmer OS Fasthand" panose="02000500000000020004" pitchFamily="2" charset="0"/>
              <a:cs typeface="Khmer OS Fasthand" panose="02000500000000020004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123DF9-7D13-46FC-AD56-C3940D65B34C}"/>
              </a:ext>
            </a:extLst>
          </p:cNvPr>
          <p:cNvSpPr txBox="1">
            <a:spLocks/>
          </p:cNvSpPr>
          <p:nvPr/>
        </p:nvSpPr>
        <p:spPr>
          <a:xfrm>
            <a:off x="296260" y="1034872"/>
            <a:ext cx="3054100" cy="36747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១​ </a:t>
            </a:r>
            <a:r>
              <a:rPr lang="en-US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.</a:t>
            </a: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 ណំ កូពី</a:t>
            </a:r>
            <a:endParaRPr lang="en-US" sz="2400" dirty="0">
              <a:latin typeface="Khmer OS Fasthand" panose="02000500000000020004" pitchFamily="2" charset="0"/>
              <a:cs typeface="Khmer OS Fasthand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២</a:t>
            </a:r>
            <a:r>
              <a:rPr lang="en-US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. </a:t>
            </a: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រត្ន័ សុកគីម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៣</a:t>
            </a:r>
            <a:r>
              <a:rPr lang="en-US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.</a:t>
            </a:r>
            <a:r>
              <a:rPr lang="km-KH" sz="2400">
                <a:latin typeface="Khmer OS Fasthand" panose="02000500000000020004" pitchFamily="2" charset="0"/>
                <a:cs typeface="Khmer OS Fasthand" panose="02000500000000020004" pitchFamily="2" charset="0"/>
              </a:rPr>
              <a:t> ស៊ឹម </a:t>
            </a: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សុភាព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៤</a:t>
            </a:r>
            <a:r>
              <a:rPr lang="en-US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. </a:t>
            </a: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ឈុន វន្នី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៥</a:t>
            </a:r>
            <a:r>
              <a:rPr lang="en-US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. </a:t>
            </a: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សុខ ដារ៉ូវ៉ា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៦</a:t>
            </a:r>
            <a:r>
              <a:rPr lang="en-US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.</a:t>
            </a:r>
            <a:r>
              <a:rPr lang="km-KH" sz="2400" dirty="0">
                <a:latin typeface="Khmer OS Fasthand" panose="02000500000000020004" pitchFamily="2" charset="0"/>
                <a:cs typeface="Khmer OS Fasthand" panose="02000500000000020004" pitchFamily="2" charset="0"/>
              </a:rPr>
              <a:t> សុខឿន មករា</a:t>
            </a:r>
            <a:endParaRPr lang="en-US" sz="2400" dirty="0">
              <a:latin typeface="Khmer OS Fasthand" panose="02000500000000020004" pitchFamily="2" charset="0"/>
              <a:cs typeface="Khmer OS Fasthand" panose="02000500000000020004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8F5A07B-2A0B-47CB-882F-4578A02BB83B}"/>
              </a:ext>
            </a:extLst>
          </p:cNvPr>
          <p:cNvSpPr txBox="1">
            <a:spLocks/>
          </p:cNvSpPr>
          <p:nvPr/>
        </p:nvSpPr>
        <p:spPr>
          <a:xfrm>
            <a:off x="6404460" y="1197406"/>
            <a:ext cx="1374345" cy="18324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000" dirty="0">
                <a:solidFill>
                  <a:schemeClr val="tx1"/>
                </a:solidFill>
                <a:latin typeface="Khmer OS Fasthand" panose="02000500000000020004" pitchFamily="2" charset="0"/>
                <a:cs typeface="Khmer OS Fasthand" panose="02000500000000020004" pitchFamily="2" charset="0"/>
              </a:rPr>
              <a:t>ក្រុមទី១ សិស្ស </a:t>
            </a:r>
            <a:r>
              <a:rPr lang="en-US" sz="2000" dirty="0">
                <a:solidFill>
                  <a:schemeClr val="tx1"/>
                </a:solidFill>
                <a:latin typeface="Khmer OS Fasthand" panose="02000500000000020004" pitchFamily="2" charset="0"/>
                <a:cs typeface="Khmer OS Fasthand" panose="02000500000000020004" pitchFamily="2" charset="0"/>
              </a:rPr>
              <a:t>IT </a:t>
            </a:r>
            <a:r>
              <a:rPr lang="km-KH" sz="2000" dirty="0">
                <a:solidFill>
                  <a:schemeClr val="tx1"/>
                </a:solidFill>
                <a:latin typeface="Khmer OS Fasthand" panose="02000500000000020004" pitchFamily="2" charset="0"/>
                <a:cs typeface="Khmer OS Fasthand" panose="02000500000000020004" pitchFamily="2" charset="0"/>
              </a:rPr>
              <a:t>ជំនាន់ទី ២០</a:t>
            </a:r>
            <a:endParaRPr lang="en-US" sz="2000" dirty="0">
              <a:solidFill>
                <a:schemeClr val="tx1"/>
              </a:solidFill>
              <a:latin typeface="Khmer OS Fasthand" panose="02000500000000020004" pitchFamily="2" charset="0"/>
              <a:cs typeface="Khmer OS Fasthand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4"/>
            <a:ext cx="2901395" cy="763525"/>
          </a:xfrm>
        </p:spPr>
        <p:txBody>
          <a:bodyPr/>
          <a:lstStyle/>
          <a:p>
            <a:r>
              <a:rPr lang="km-KH" dirty="0">
                <a:solidFill>
                  <a:srgbClr val="F8A764"/>
                </a:solidFill>
                <a:latin typeface="Khmer Nagari" panose="02000500000000000000" pitchFamily="2" charset="0"/>
                <a:cs typeface="Khmer Nagari" panose="02000500000000000000" pitchFamily="2" charset="0"/>
              </a:rPr>
              <a:t>មាតិកា</a:t>
            </a:r>
            <a:endParaRPr lang="en-US" dirty="0">
              <a:solidFill>
                <a:srgbClr val="F8A764"/>
              </a:solidFill>
              <a:latin typeface="Khmer Nagari" panose="02000500000000000000" pitchFamily="2" charset="0"/>
              <a:cs typeface="Khmer Nagari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5650084" cy="351221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m-KH" dirty="0">
                <a:latin typeface="Kh MPS" panose="02000500000000000000" pitchFamily="2" charset="0"/>
                <a:cs typeface="Kh MPS" panose="02000500000000000000" pitchFamily="2" charset="0"/>
              </a:rPr>
              <a:t>សេចក្តីផ្តើម</a:t>
            </a:r>
          </a:p>
          <a:p>
            <a:pPr>
              <a:lnSpc>
                <a:spcPct val="120000"/>
              </a:lnSpc>
            </a:pPr>
            <a:r>
              <a:rPr lang="km-KH" dirty="0">
                <a:latin typeface="Kh MPS" panose="02000500000000000000" pitchFamily="2" charset="0"/>
                <a:cs typeface="Kh MPS" panose="02000500000000000000" pitchFamily="2" charset="0"/>
              </a:rPr>
              <a:t>បញ្ហា និង ដំណោះស្រាយ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Kh MPS" panose="02000500000000000000" pitchFamily="2" charset="0"/>
                <a:cs typeface="Kh MPS" panose="02000500000000000000" pitchFamily="2" charset="0"/>
              </a:rPr>
              <a:t>Scope</a:t>
            </a:r>
          </a:p>
          <a:p>
            <a:pPr>
              <a:lnSpc>
                <a:spcPct val="120000"/>
              </a:lnSpc>
            </a:pPr>
            <a:r>
              <a:rPr lang="km-KH" dirty="0">
                <a:latin typeface="Kh MPS" panose="02000500000000000000" pitchFamily="2" charset="0"/>
                <a:cs typeface="Kh MPS" panose="02000500000000000000" pitchFamily="2" charset="0"/>
              </a:rPr>
              <a:t>ប្រើបច្ចេកវិទ្យាយកមកធ្វើ</a:t>
            </a:r>
          </a:p>
          <a:p>
            <a:pPr>
              <a:lnSpc>
                <a:spcPct val="120000"/>
              </a:lnSpc>
            </a:pPr>
            <a:r>
              <a:rPr lang="km-KH" dirty="0">
                <a:latin typeface="Kh MPS" panose="02000500000000000000" pitchFamily="2" charset="0"/>
                <a:cs typeface="Kh MPS" panose="02000500000000000000" pitchFamily="2" charset="0"/>
              </a:rPr>
              <a:t>គំរោងអនាគត់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Kh MPS" panose="02000500000000000000" pitchFamily="2" charset="0"/>
                <a:cs typeface="Kh MPS" panose="02000500000000000000" pitchFamily="2" charset="0"/>
              </a:rPr>
              <a:t>Demo </a:t>
            </a:r>
          </a:p>
          <a:p>
            <a:pPr>
              <a:lnSpc>
                <a:spcPct val="120000"/>
              </a:lnSpc>
            </a:pPr>
            <a:endParaRPr lang="en-US" dirty="0">
              <a:latin typeface="Kh MPS" panose="02000500000000000000" pitchFamily="2" charset="0"/>
              <a:cs typeface="Kh MPS" panose="02000500000000000000" pitchFamily="2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Kh MPS" panose="02000500000000000000" pitchFamily="2" charset="0"/>
              <a:cs typeface="Kh MP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8A764"/>
                </a:solidFill>
                <a:latin typeface="Khmer Nagari" panose="02000500000000000000" pitchFamily="2" charset="0"/>
                <a:cs typeface="Khmer Nagari" panose="02000500000000000000" pitchFamily="2" charset="0"/>
              </a:rPr>
              <a:t>សេចក្តីផ្តើម</a:t>
            </a:r>
            <a:endParaRPr lang="en-US" dirty="0">
              <a:solidFill>
                <a:srgbClr val="F8A764"/>
              </a:solidFill>
              <a:latin typeface="Khmer Nagari" panose="02000500000000000000" pitchFamily="2" charset="0"/>
              <a:cs typeface="Khmer Nagari" panose="020005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60" y="1655520"/>
            <a:ext cx="8551480" cy="3054099"/>
          </a:xfrm>
        </p:spPr>
        <p:txBody>
          <a:bodyPr>
            <a:norm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km-KH" sz="3200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	សព្វថ្ងៃនេះ យើងឃើញថាមនុស្សទូទាំងពិភពលោកចូលចិត្តការពិសារភេសជ្ជៈ៕ ដែលភេសជ្ជៈទាំងអស់មានច្រើនប្រភេទ ជាពិសេសគឺ កាហ្វេ៕ </a:t>
            </a:r>
            <a:endParaRPr lang="en-US" sz="3200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8AE995-DCD1-4B11-AF86-7B30D67F0575}"/>
              </a:ext>
            </a:extLst>
          </p:cNvPr>
          <p:cNvSpPr txBox="1">
            <a:spLocks/>
          </p:cNvSpPr>
          <p:nvPr/>
        </p:nvSpPr>
        <p:spPr>
          <a:xfrm>
            <a:off x="296260" y="1655520"/>
            <a:ext cx="8551480" cy="305409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	ជារៀនរាល់ថ្ងៃយើងឃើញថាមានមនុស្សជាច្រើនទាំងប្រុស ទាំងស្រី និង យុវ័យ គឺមានការពិសារកាហ្វេជារៀងរាល់ថ្ងៃ។ដែលធ្វើឲ្យហាងកាហ្វេមួយចំនួនមានមនុស្សជាច្រើនទៅចាំឈរទិញកាហ្វេយ៉ាងណាមិញហាងកាហ្វេរបស់ពួកយើងក៏មានមនុស្សចាំឈរទិញកាហ្វេដែរអាចធ្វើឲ្យពួកគាត់ចាំយូរ៕ ហេតុដូចនេះហើយបានពួកយើងបានបង្កើត 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web site 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នេះឡើង ដើម្បីឲ្យពួកគាត់ងាយស្រួលក្នុងការទិញ ដោយមិនចាំបាច់មក​ ចាំឈរទិញកាហ្វេ ដោយគ្រាន់តែធ្វើការទិញតាម 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web site 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របស់ពួកយើង ៕</a:t>
            </a: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54630EC-0D22-4B2F-BB79-05E1B2A8FBE9}"/>
              </a:ext>
            </a:extLst>
          </p:cNvPr>
          <p:cNvSpPr txBox="1">
            <a:spLocks/>
          </p:cNvSpPr>
          <p:nvPr/>
        </p:nvSpPr>
        <p:spPr>
          <a:xfrm>
            <a:off x="-9150" y="281175"/>
            <a:ext cx="5497380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dirty="0">
                <a:solidFill>
                  <a:srgbClr val="F8A764"/>
                </a:solidFill>
                <a:latin typeface="Khmer Nagari" panose="02000500000000000000" pitchFamily="2" charset="0"/>
                <a:cs typeface="Khmer Nagari" panose="02000500000000000000" pitchFamily="2" charset="0"/>
              </a:rPr>
              <a:t>បញ្ហា </a:t>
            </a:r>
            <a:r>
              <a:rPr lang="en-US" dirty="0">
                <a:solidFill>
                  <a:srgbClr val="F8A764"/>
                </a:solidFill>
                <a:latin typeface="Khmer Nagari" panose="02000500000000000000" pitchFamily="2" charset="0"/>
                <a:cs typeface="Khmer Nagari" panose="02000500000000000000" pitchFamily="2" charset="0"/>
              </a:rPr>
              <a:t>&amp; </a:t>
            </a:r>
            <a:r>
              <a:rPr lang="km-KH" dirty="0">
                <a:solidFill>
                  <a:srgbClr val="F8A764"/>
                </a:solidFill>
                <a:latin typeface="Khmer Nagari" panose="02000500000000000000" pitchFamily="2" charset="0"/>
                <a:cs typeface="Khmer Nagari" panose="02000500000000000000" pitchFamily="2" charset="0"/>
              </a:rPr>
              <a:t>ដំណោះស្រាយ</a:t>
            </a:r>
            <a:endParaRPr lang="en-US" dirty="0">
              <a:solidFill>
                <a:srgbClr val="F8A764"/>
              </a:solidFill>
              <a:latin typeface="Khmer Nagari" panose="02000500000000000000" pitchFamily="2" charset="0"/>
              <a:cs typeface="Khmer Nagari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2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8AE995-DCD1-4B11-AF86-7B30D67F0575}"/>
              </a:ext>
            </a:extLst>
          </p:cNvPr>
          <p:cNvSpPr txBox="1">
            <a:spLocks/>
          </p:cNvSpPr>
          <p:nvPr/>
        </p:nvSpPr>
        <p:spPr>
          <a:xfrm>
            <a:off x="296260" y="1655520"/>
            <a:ext cx="8551480" cy="3054099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២៥-១១-២០១៩ ​​ ដល់  ០១-១២-២០១៩ រក 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Topic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០២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-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១២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-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២០១៩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ដល់  ១៥-១២-២០១៩ រកភាសា មិង 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install tools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១៦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-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១២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-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២០១៩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ដល់  ២៦-១២-២០២០ រកឯកសារ (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images, contents...)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២៧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-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១២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-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២០២០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ដល់  ១៦-០២-២០២០ សរសេរ 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code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១៧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-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០២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-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២០២០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ដល់  ២៣-០២-២០២០ ធ្វើហើយនិងតេស្តរួចរាល់</a:t>
            </a: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១៧-០២-២០២០  ដល់  ២៨-០២-២០២០ ធ្វើ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slide 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និងសៀវភៅ</a:t>
            </a: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០៣-០៣-២០២០  ធ្វើបទបង្ហាញ</a:t>
            </a: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54630EC-0D22-4B2F-BB79-05E1B2A8FBE9}"/>
              </a:ext>
            </a:extLst>
          </p:cNvPr>
          <p:cNvSpPr txBox="1">
            <a:spLocks/>
          </p:cNvSpPr>
          <p:nvPr/>
        </p:nvSpPr>
        <p:spPr>
          <a:xfrm>
            <a:off x="-1078085" y="128470"/>
            <a:ext cx="5497380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rgbClr val="F8A764"/>
                </a:solidFill>
                <a:latin typeface="Kh MPS" panose="02000500000000000000" pitchFamily="2" charset="0"/>
                <a:cs typeface="Kh MPS" panose="02000500000000000000" pitchFamily="2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15739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54630EC-0D22-4B2F-BB79-05E1B2A8FBE9}"/>
              </a:ext>
            </a:extLst>
          </p:cNvPr>
          <p:cNvSpPr txBox="1">
            <a:spLocks/>
          </p:cNvSpPr>
          <p:nvPr/>
        </p:nvSpPr>
        <p:spPr>
          <a:xfrm>
            <a:off x="-161855" y="128470"/>
            <a:ext cx="6260905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m-KH" dirty="0">
                <a:solidFill>
                  <a:srgbClr val="F8A764"/>
                </a:solidFill>
                <a:latin typeface="Khmer Nagari" panose="02000500000000000000" pitchFamily="2" charset="0"/>
                <a:cs typeface="Khmer Nagari" panose="02000500000000000000" pitchFamily="2" charset="0"/>
              </a:rPr>
              <a:t>ប្រើបច្ចេកវិទ្យាយកមកធ្វើ</a:t>
            </a:r>
          </a:p>
        </p:txBody>
      </p:sp>
      <p:pic>
        <p:nvPicPr>
          <p:cNvPr id="1026" name="Picture 2" descr="Image result for html 5 logo">
            <a:extLst>
              <a:ext uri="{FF2B5EF4-FFF2-40B4-BE49-F238E27FC236}">
                <a16:creationId xmlns:a16="http://schemas.microsoft.com/office/drawing/2014/main" id="{6DEFF056-F023-46AA-977F-1FD721BC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298433"/>
            <a:ext cx="1571287" cy="15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ootstrap 4 logo png">
            <a:extLst>
              <a:ext uri="{FF2B5EF4-FFF2-40B4-BE49-F238E27FC236}">
                <a16:creationId xmlns:a16="http://schemas.microsoft.com/office/drawing/2014/main" id="{07D944CC-4FFA-4C91-95F6-00D241A81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3257292"/>
            <a:ext cx="1621056" cy="15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javascript logo png">
            <a:extLst>
              <a:ext uri="{FF2B5EF4-FFF2-40B4-BE49-F238E27FC236}">
                <a16:creationId xmlns:a16="http://schemas.microsoft.com/office/drawing/2014/main" id="{CE190905-84BD-4F22-B623-4CCE7160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3248550"/>
            <a:ext cx="1920506" cy="15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css logo png">
            <a:extLst>
              <a:ext uri="{FF2B5EF4-FFF2-40B4-BE49-F238E27FC236}">
                <a16:creationId xmlns:a16="http://schemas.microsoft.com/office/drawing/2014/main" id="{96630690-AF0C-49BB-A7D9-B74B2B0C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1325790"/>
            <a:ext cx="1079808" cy="152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jquery logo png">
            <a:extLst>
              <a:ext uri="{FF2B5EF4-FFF2-40B4-BE49-F238E27FC236}">
                <a16:creationId xmlns:a16="http://schemas.microsoft.com/office/drawing/2014/main" id="{B0F22AE7-AC65-438B-B82E-417DEFF6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1121370"/>
            <a:ext cx="1374345" cy="17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mysql logo png">
            <a:extLst>
              <a:ext uri="{FF2B5EF4-FFF2-40B4-BE49-F238E27FC236}">
                <a16:creationId xmlns:a16="http://schemas.microsoft.com/office/drawing/2014/main" id="{132462CD-9743-4A18-B3E5-96333296D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3257292"/>
            <a:ext cx="2803098" cy="14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87E5FC43-FFF3-4818-AE1B-4AF41C07AC42}"/>
              </a:ext>
            </a:extLst>
          </p:cNvPr>
          <p:cNvSpPr txBox="1">
            <a:spLocks/>
          </p:cNvSpPr>
          <p:nvPr/>
        </p:nvSpPr>
        <p:spPr>
          <a:xfrm>
            <a:off x="7069688" y="1873771"/>
            <a:ext cx="1527050" cy="8506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rgbClr val="5EEC3C"/>
                </a:solidFill>
                <a:latin typeface="Adobe Garamond Pro Bold" panose="02020702060506020403" pitchFamily="18" charset="0"/>
                <a:cs typeface="Khmer Nagari" panose="02000500000000000000" pitchFamily="2" charset="0"/>
              </a:rPr>
              <a:t>AJAX</a:t>
            </a:r>
            <a:endParaRPr lang="km-KH" dirty="0">
              <a:solidFill>
                <a:srgbClr val="5EEC3C"/>
              </a:solidFill>
              <a:latin typeface="Adobe Garamond Pro Bold" panose="02020702060506020403" pitchFamily="18" charset="0"/>
              <a:cs typeface="Khmer Nagari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8AE995-DCD1-4B11-AF86-7B30D67F0575}"/>
              </a:ext>
            </a:extLst>
          </p:cNvPr>
          <p:cNvSpPr txBox="1">
            <a:spLocks/>
          </p:cNvSpPr>
          <p:nvPr/>
        </p:nvSpPr>
        <p:spPr>
          <a:xfrm>
            <a:off x="296260" y="1655520"/>
            <a:ext cx="8551480" cy="30540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559BE8B-B7AB-4194-9BB2-69ECE5562F74}"/>
              </a:ext>
            </a:extLst>
          </p:cNvPr>
          <p:cNvSpPr txBox="1">
            <a:spLocks/>
          </p:cNvSpPr>
          <p:nvPr/>
        </p:nvSpPr>
        <p:spPr>
          <a:xfrm>
            <a:off x="-575733" y="128218"/>
            <a:ext cx="4886560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m-KH" dirty="0">
                <a:solidFill>
                  <a:srgbClr val="F8A764"/>
                </a:solidFill>
                <a:latin typeface="Khmer Nagari" panose="02000500000000000000" pitchFamily="2" charset="0"/>
                <a:cs typeface="Khmer Nagari" panose="02000500000000000000" pitchFamily="2" charset="0"/>
              </a:rPr>
              <a:t>គំរោងអនាគត់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A85A94-27DC-46E2-BD23-7D84E7363152}"/>
              </a:ext>
            </a:extLst>
          </p:cNvPr>
          <p:cNvSpPr txBox="1">
            <a:spLocks/>
          </p:cNvSpPr>
          <p:nvPr/>
        </p:nvSpPr>
        <p:spPr>
          <a:xfrm>
            <a:off x="448660" y="1807920"/>
            <a:ext cx="8551480" cy="30540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ធ្វើឲ្យ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web site</a:t>
            </a: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 ល្អជានេះ ទៀត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ដាក់ជា </a:t>
            </a: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hosting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m-KH" dirty="0">
                <a:latin typeface="Khmer CN Kampingpouy" panose="02000500000000020004" pitchFamily="2" charset="0"/>
                <a:cs typeface="Khmer CN Kampingpouy" panose="02000500000000020004" pitchFamily="2" charset="0"/>
              </a:rPr>
              <a:t>អាចប្រើច្រើនាក់ក្នុងពេលតែមួយ</a:t>
            </a: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8AE995-DCD1-4B11-AF86-7B30D67F0575}"/>
              </a:ext>
            </a:extLst>
          </p:cNvPr>
          <p:cNvSpPr txBox="1">
            <a:spLocks/>
          </p:cNvSpPr>
          <p:nvPr/>
        </p:nvSpPr>
        <p:spPr>
          <a:xfrm>
            <a:off x="754375" y="4098799"/>
            <a:ext cx="8551480" cy="916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Khmer CN Kampingpouy" panose="02000500000000020004" pitchFamily="2" charset="0"/>
                <a:cs typeface="Khmer CN Kampingpouy" panose="02000500000000020004" pitchFamily="2" charset="0"/>
                <a:hlinkClick r:id="rId3"/>
              </a:rPr>
              <a:t>http://localhost:8080/web_y4_s2/coffee/</a:t>
            </a: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dirty="0">
              <a:latin typeface="Khmer CN Kampingpouy" panose="02000500000000020004" pitchFamily="2" charset="0"/>
              <a:cs typeface="Khmer CN Kampingpouy" panose="02000500000000020004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559BE8B-B7AB-4194-9BB2-69ECE5562F74}"/>
              </a:ext>
            </a:extLst>
          </p:cNvPr>
          <p:cNvSpPr txBox="1">
            <a:spLocks/>
          </p:cNvSpPr>
          <p:nvPr/>
        </p:nvSpPr>
        <p:spPr>
          <a:xfrm>
            <a:off x="448660" y="128470"/>
            <a:ext cx="1876697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dirty="0">
                <a:solidFill>
                  <a:srgbClr val="F8A764"/>
                </a:solidFill>
                <a:latin typeface="AKbalthom HighSchool" panose="02000500000000000000" pitchFamily="2" charset="0"/>
                <a:cs typeface="AKbalthom HighSchool" panose="02000500000000000000" pitchFamily="2" charset="0"/>
              </a:rPr>
              <a:t>Demo</a:t>
            </a:r>
            <a:endParaRPr lang="km-KH" dirty="0">
              <a:solidFill>
                <a:srgbClr val="F8A764"/>
              </a:solidFill>
              <a:latin typeface="AKbalthom HighSchool" panose="02000500000000000000" pitchFamily="2" charset="0"/>
              <a:cs typeface="AKbalthom HighSchool" panose="02000500000000000000" pitchFamily="2" charset="0"/>
            </a:endParaRPr>
          </a:p>
        </p:txBody>
      </p: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FBC47522-F635-4462-A3CD-742E6F445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842" y="1197405"/>
            <a:ext cx="6566315" cy="31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2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440</Words>
  <Application>Microsoft Office PowerPoint</Application>
  <PresentationFormat>On-screen Show (16:9)</PresentationFormat>
  <Paragraphs>53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Adobe Garamond Pro Bold</vt:lpstr>
      <vt:lpstr>AKbalthom HighSchool</vt:lpstr>
      <vt:lpstr>Arial</vt:lpstr>
      <vt:lpstr>Calibri</vt:lpstr>
      <vt:lpstr>Kh MPS</vt:lpstr>
      <vt:lpstr>Khmer CN Kampingpouy</vt:lpstr>
      <vt:lpstr>Khmer Nagari</vt:lpstr>
      <vt:lpstr>Khmer Nettra</vt:lpstr>
      <vt:lpstr>Khmer OS Bokor</vt:lpstr>
      <vt:lpstr>Khmer OS Fasthand</vt:lpstr>
      <vt:lpstr>Khmer OS Muol</vt:lpstr>
      <vt:lpstr>Wingdings</vt:lpstr>
      <vt:lpstr>Office Theme</vt:lpstr>
      <vt:lpstr>សកលវិទ្យាល័យភូមិន្ទភ្នំពេញ</vt:lpstr>
      <vt:lpstr>PowerPoint Presentation</vt:lpstr>
      <vt:lpstr>មាតិកា</vt:lpstr>
      <vt:lpstr>សេចក្តីផ្តើម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ko py</cp:lastModifiedBy>
  <cp:revision>207</cp:revision>
  <dcterms:created xsi:type="dcterms:W3CDTF">2013-08-21T19:17:07Z</dcterms:created>
  <dcterms:modified xsi:type="dcterms:W3CDTF">2020-03-03T08:56:20Z</dcterms:modified>
</cp:coreProperties>
</file>