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264AAA-8825-838D-CE79-F81CE74165C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9993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2786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5413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F40BD1-EECE-132C-9C55-8F596048460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D87D6C-B4D4-2B7C-737D-8DA0324298B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455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34908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47190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68CB3-31FE-5FB1-843C-CCB62BD5BF4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CAA6B-F3F5-6BE2-9BF6-8274C0B57A7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BA68FF-5C70-7D21-9912-DEC0F923E2A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E71F3-99B0-F712-EEE6-0F4AA982AD1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8B7A9-B1F1-90CB-ECAF-2E0E5E3BF4A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8FE505-0DC4-6522-EA74-5F156021E3E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868CEA-E901-C881-7597-59DDF76FBC0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348412-5CD9-64F0-2B5F-D295A9AC227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BEAFE9-C108-A929-BD84-4FD34CE97D22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3B887F-478A-7BF7-9C45-D2EA52E10F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4E3CA0-6C67-E268-567D-E30D934835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934EB-7720-0BA9-AEC8-F2DC4EB891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A9F9EE-1C5D-118A-EA86-11D3E602ADB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B547F1-09E6-7C85-CD4B-BEE13B0EB0B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A7C27A-EA54-B725-BB7E-FC08D940A7F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BD9606-C5B7-12D6-7246-F9E20B97A07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8F7A25-CE86-4A22-FC94-3BCFA2D099C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React Dashboard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58326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Figma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7411683" name=""/>
          <p:cNvSpPr txBox="1"/>
          <p:nvPr/>
        </p:nvSpPr>
        <p:spPr bwMode="auto">
          <a:xfrm flipH="0" flipV="0">
            <a:off x="3881647" y="398563"/>
            <a:ext cx="440438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Typografia i paleta</a:t>
            </a:r>
            <a:r>
              <a:rPr sz="2200"/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kolorów</a:t>
            </a:r>
            <a:endParaRPr sz="2200"/>
          </a:p>
        </p:txBody>
      </p:sp>
      <p:pic>
        <p:nvPicPr>
          <p:cNvPr id="8172027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1431" y="1566429"/>
            <a:ext cx="6129198" cy="3160568"/>
          </a:xfrm>
          <a:prstGeom prst="rect">
            <a:avLst/>
          </a:prstGeom>
        </p:spPr>
      </p:pic>
      <p:pic>
        <p:nvPicPr>
          <p:cNvPr id="200933811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27908" y="1775113"/>
            <a:ext cx="3190874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550677" name=""/>
          <p:cNvSpPr txBox="1"/>
          <p:nvPr/>
        </p:nvSpPr>
        <p:spPr bwMode="auto">
          <a:xfrm flipH="0" flipV="0">
            <a:off x="3898667" y="398563"/>
            <a:ext cx="43946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Atomy</a:t>
            </a:r>
            <a:endParaRPr sz="2200"/>
          </a:p>
        </p:txBody>
      </p:sp>
      <p:pic>
        <p:nvPicPr>
          <p:cNvPr id="10076092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77315" y="1723159"/>
            <a:ext cx="4678279" cy="2996045"/>
          </a:xfrm>
          <a:prstGeom prst="rect">
            <a:avLst/>
          </a:prstGeom>
        </p:spPr>
      </p:pic>
      <p:pic>
        <p:nvPicPr>
          <p:cNvPr id="21377785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90408" y="1723159"/>
            <a:ext cx="5317032" cy="299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998168" name=""/>
          <p:cNvSpPr txBox="1"/>
          <p:nvPr/>
        </p:nvSpPr>
        <p:spPr bwMode="auto">
          <a:xfrm flipH="0" flipV="0">
            <a:off x="3896867" y="398563"/>
            <a:ext cx="43982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Molekuły</a:t>
            </a:r>
            <a:endParaRPr sz="2200" u="sng"/>
          </a:p>
        </p:txBody>
      </p:sp>
      <p:pic>
        <p:nvPicPr>
          <p:cNvPr id="8012304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1545" y="1194954"/>
            <a:ext cx="7486650" cy="5114925"/>
          </a:xfrm>
          <a:prstGeom prst="rect">
            <a:avLst/>
          </a:prstGeom>
        </p:spPr>
      </p:pic>
      <p:pic>
        <p:nvPicPr>
          <p:cNvPr id="12246982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57454" y="2052204"/>
            <a:ext cx="5505449" cy="704849"/>
          </a:xfrm>
          <a:prstGeom prst="rect">
            <a:avLst/>
          </a:prstGeom>
        </p:spPr>
      </p:pic>
      <p:pic>
        <p:nvPicPr>
          <p:cNvPr id="2939670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957454" y="1316181"/>
            <a:ext cx="4086225" cy="64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686101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Organizmy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53112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29295" y="2900362"/>
            <a:ext cx="7677149" cy="105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51924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82561" y="649431"/>
            <a:ext cx="7226877" cy="5559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76924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93817" y="557645"/>
            <a:ext cx="7002511" cy="585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6218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04704" y="1264227"/>
            <a:ext cx="6562724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299833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19424" y="969818"/>
            <a:ext cx="6153149" cy="4562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964253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MoSCoW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07866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08909" y="519545"/>
            <a:ext cx="8048624" cy="520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47007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Dziękuję za uwagę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07220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4318" y="183903"/>
            <a:ext cx="6373977" cy="6490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547605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UML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02517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99027" y="264583"/>
            <a:ext cx="7744374" cy="5061473"/>
          </a:xfrm>
          <a:prstGeom prst="rect">
            <a:avLst/>
          </a:prstGeom>
        </p:spPr>
      </p:pic>
      <p:pic>
        <p:nvPicPr>
          <p:cNvPr id="20407718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99027" y="5326056"/>
            <a:ext cx="7744374" cy="95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80899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08067" y="112568"/>
            <a:ext cx="7327839" cy="3645477"/>
          </a:xfrm>
          <a:prstGeom prst="rect">
            <a:avLst/>
          </a:prstGeom>
        </p:spPr>
      </p:pic>
      <p:pic>
        <p:nvPicPr>
          <p:cNvPr id="9707208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08067" y="3758045"/>
            <a:ext cx="7327839" cy="294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11881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31522" y="1126114"/>
            <a:ext cx="6667499" cy="5419724"/>
          </a:xfrm>
          <a:prstGeom prst="rect">
            <a:avLst/>
          </a:prstGeom>
        </p:spPr>
      </p:pic>
      <p:sp>
        <p:nvSpPr>
          <p:cNvPr id="400842621" name=""/>
          <p:cNvSpPr txBox="1"/>
          <p:nvPr/>
        </p:nvSpPr>
        <p:spPr bwMode="auto">
          <a:xfrm flipH="0" flipV="0">
            <a:off x="3601198" y="424295"/>
            <a:ext cx="512814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Scenariusz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wyświetlenia zamówienia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71128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61274" y="1327871"/>
            <a:ext cx="6469450" cy="4846060"/>
          </a:xfrm>
          <a:prstGeom prst="rect">
            <a:avLst/>
          </a:prstGeom>
        </p:spPr>
      </p:pic>
      <p:sp>
        <p:nvSpPr>
          <p:cNvPr id="150638167" name=""/>
          <p:cNvSpPr txBox="1"/>
          <p:nvPr/>
        </p:nvSpPr>
        <p:spPr bwMode="auto">
          <a:xfrm flipH="0" flipV="0">
            <a:off x="3900647" y="398564"/>
            <a:ext cx="43907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Scenariusz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wyświetlenia opinii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70941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91295" y="1030431"/>
            <a:ext cx="6869051" cy="4475401"/>
          </a:xfrm>
          <a:prstGeom prst="rect">
            <a:avLst/>
          </a:prstGeom>
        </p:spPr>
      </p:pic>
      <p:pic>
        <p:nvPicPr>
          <p:cNvPr id="5157017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91295" y="5505832"/>
            <a:ext cx="6869051" cy="783376"/>
          </a:xfrm>
          <a:prstGeom prst="rect">
            <a:avLst/>
          </a:prstGeom>
        </p:spPr>
      </p:pic>
      <p:sp>
        <p:nvSpPr>
          <p:cNvPr id="2059406569" name=""/>
          <p:cNvSpPr txBox="1"/>
          <p:nvPr/>
        </p:nvSpPr>
        <p:spPr bwMode="auto">
          <a:xfrm flipH="0" flipV="0">
            <a:off x="3784046" y="398563"/>
            <a:ext cx="43925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Scenariusz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przełączania konta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2025-02-04T18:03:09Z</dcterms:modified>
</cp:coreProperties>
</file>