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E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E0817-2D22-4D26-891C-2C98672E44A5}" type="datetimeFigureOut">
              <a:rPr lang="fr-FR" smtClean="0"/>
              <a:t>11/06/2016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6A20-251E-40BA-B2D9-1C8833DDD1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1190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E0817-2D22-4D26-891C-2C98672E44A5}" type="datetimeFigureOut">
              <a:rPr lang="fr-FR" smtClean="0"/>
              <a:t>11/06/2016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6A20-251E-40BA-B2D9-1C8833DDD1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479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E0817-2D22-4D26-891C-2C98672E44A5}" type="datetimeFigureOut">
              <a:rPr lang="fr-FR" smtClean="0"/>
              <a:t>11/06/2016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6A20-251E-40BA-B2D9-1C8833DDD1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21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E0817-2D22-4D26-891C-2C98672E44A5}" type="datetimeFigureOut">
              <a:rPr lang="fr-FR" smtClean="0"/>
              <a:t>11/06/2016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6A20-251E-40BA-B2D9-1C8833DDD1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9581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E0817-2D22-4D26-891C-2C98672E44A5}" type="datetimeFigureOut">
              <a:rPr lang="fr-FR" smtClean="0"/>
              <a:t>11/06/2016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6A20-251E-40BA-B2D9-1C8833DDD1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172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E0817-2D22-4D26-891C-2C98672E44A5}" type="datetimeFigureOut">
              <a:rPr lang="fr-FR" smtClean="0"/>
              <a:t>11/06/2016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6A20-251E-40BA-B2D9-1C8833DDD1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28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E0817-2D22-4D26-891C-2C98672E44A5}" type="datetimeFigureOut">
              <a:rPr lang="fr-FR" smtClean="0"/>
              <a:t>11/06/2016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6A20-251E-40BA-B2D9-1C8833DDD1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856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E0817-2D22-4D26-891C-2C98672E44A5}" type="datetimeFigureOut">
              <a:rPr lang="fr-FR" smtClean="0"/>
              <a:t>11/06/2016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6A20-251E-40BA-B2D9-1C8833DDD1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516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E0817-2D22-4D26-891C-2C98672E44A5}" type="datetimeFigureOut">
              <a:rPr lang="fr-FR" smtClean="0"/>
              <a:t>11/06/2016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6A20-251E-40BA-B2D9-1C8833DDD1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13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E0817-2D22-4D26-891C-2C98672E44A5}" type="datetimeFigureOut">
              <a:rPr lang="fr-FR" smtClean="0"/>
              <a:t>11/06/2016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6A20-251E-40BA-B2D9-1C8833DDD1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793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E0817-2D22-4D26-891C-2C98672E44A5}" type="datetimeFigureOut">
              <a:rPr lang="fr-FR" smtClean="0"/>
              <a:t>11/06/2016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6A20-251E-40BA-B2D9-1C8833DDD1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3267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E0817-2D22-4D26-891C-2C98672E44A5}" type="datetimeFigureOut">
              <a:rPr lang="fr-FR" smtClean="0"/>
              <a:t>11/06/2016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36A20-251E-40BA-B2D9-1C8833DDD1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9873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835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462528" y="1432493"/>
            <a:ext cx="1552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GeosansLight" panose="02000603020000020003" pitchFamily="2" charset="0"/>
              </a:rPr>
              <a:t>Bureau</a:t>
            </a:r>
            <a:endParaRPr lang="fr-FR" sz="2400" dirty="0">
              <a:latin typeface="GeosansLight" panose="02000603020000020003" pitchFamily="2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519160" y="1418659"/>
            <a:ext cx="1682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GeosansLight" panose="02000603020000020003" pitchFamily="2" charset="0"/>
              </a:rPr>
              <a:t>Membres</a:t>
            </a:r>
            <a:endParaRPr lang="fr-FR" sz="2400" dirty="0">
              <a:latin typeface="GeosansLight" panose="02000603020000020003" pitchFamily="2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 flipH="1">
            <a:off x="2487168" y="1923812"/>
            <a:ext cx="1216152" cy="118514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1780032" y="3156466"/>
            <a:ext cx="1682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GeosansLight" panose="02000603020000020003" pitchFamily="2" charset="0"/>
              </a:rPr>
              <a:t>Président</a:t>
            </a:r>
            <a:endParaRPr lang="fr-FR" sz="2400" dirty="0">
              <a:latin typeface="GeosansLight" panose="02000603020000020003" pitchFamily="2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332988" y="2966251"/>
            <a:ext cx="1682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GeosansLight" panose="02000603020000020003" pitchFamily="2" charset="0"/>
              </a:rPr>
              <a:t>Secrétaire général</a:t>
            </a:r>
            <a:endParaRPr lang="fr-FR" sz="2400" dirty="0">
              <a:latin typeface="GeosansLight" panose="02000603020000020003" pitchFamily="2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885944" y="3160038"/>
            <a:ext cx="1682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GeosansLight" panose="02000603020000020003" pitchFamily="2" charset="0"/>
              </a:rPr>
              <a:t>Trésorier</a:t>
            </a:r>
            <a:endParaRPr lang="fr-FR" sz="2400" dirty="0">
              <a:latin typeface="GeosansLight" panose="02000603020000020003" pitchFamily="2" charset="0"/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 flipH="1">
            <a:off x="4174234" y="1923812"/>
            <a:ext cx="2" cy="94740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endCxn id="11" idx="0"/>
          </p:cNvCxnSpPr>
          <p:nvPr/>
        </p:nvCxnSpPr>
        <p:spPr>
          <a:xfrm>
            <a:off x="4591812" y="1923812"/>
            <a:ext cx="1135380" cy="123622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10224516" y="3108960"/>
            <a:ext cx="1682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GeosansLight" panose="02000603020000020003" pitchFamily="2" charset="0"/>
              </a:rPr>
              <a:t>Honoraire</a:t>
            </a:r>
            <a:endParaRPr lang="fr-FR" sz="2400" dirty="0">
              <a:latin typeface="GeosansLight" panose="02000603020000020003" pitchFamily="2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8481060" y="3108960"/>
            <a:ext cx="1682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GeosansLight" panose="02000603020000020003" pitchFamily="2" charset="0"/>
              </a:rPr>
              <a:t>Bienfaiteur</a:t>
            </a:r>
            <a:endParaRPr lang="fr-FR" sz="2400" dirty="0">
              <a:latin typeface="GeosansLight" panose="02000603020000020003" pitchFamily="2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6737604" y="3108960"/>
            <a:ext cx="1682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GeosansLight" panose="02000603020000020003" pitchFamily="2" charset="0"/>
              </a:rPr>
              <a:t>Adhérent</a:t>
            </a:r>
            <a:endParaRPr lang="fr-FR" sz="2400" dirty="0">
              <a:latin typeface="GeosansLight" panose="02000603020000020003" pitchFamily="2" charset="0"/>
            </a:endParaRPr>
          </a:p>
        </p:txBody>
      </p:sp>
      <p:cxnSp>
        <p:nvCxnSpPr>
          <p:cNvPr id="25" name="Connecteur droit avec flèche 24"/>
          <p:cNvCxnSpPr/>
          <p:nvPr/>
        </p:nvCxnSpPr>
        <p:spPr>
          <a:xfrm flipH="1">
            <a:off x="7714488" y="1947565"/>
            <a:ext cx="1216152" cy="118514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>
            <a:off x="9360408" y="1947565"/>
            <a:ext cx="0" cy="123265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9870948" y="1920240"/>
            <a:ext cx="1135380" cy="123622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146691" y="3903583"/>
            <a:ext cx="1682496" cy="369332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4">
                    <a:lumMod val="75000"/>
                  </a:schemeClr>
                </a:solidFill>
                <a:latin typeface="GeosansLight" panose="02000603020000020003" pitchFamily="2" charset="0"/>
              </a:rPr>
              <a:t>Cotisations</a:t>
            </a:r>
            <a:endParaRPr lang="fr-FR" dirty="0">
              <a:solidFill>
                <a:schemeClr val="accent4">
                  <a:lumMod val="75000"/>
                </a:schemeClr>
              </a:solidFill>
              <a:latin typeface="GeosansLight" panose="02000603020000020003" pitchFamily="2" charset="0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156910" y="4884823"/>
            <a:ext cx="1682496" cy="369332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5">
                    <a:lumMod val="75000"/>
                  </a:schemeClr>
                </a:solidFill>
                <a:latin typeface="GeosansLight" panose="02000603020000020003" pitchFamily="2" charset="0"/>
              </a:rPr>
              <a:t>Droits de vote</a:t>
            </a:r>
            <a:endParaRPr lang="fr-FR" dirty="0">
              <a:solidFill>
                <a:schemeClr val="accent5">
                  <a:lumMod val="75000"/>
                </a:schemeClr>
              </a:solidFill>
              <a:latin typeface="GeosansLight" panose="02000603020000020003" pitchFamily="2" charset="0"/>
            </a:endParaRPr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324" y="3688401"/>
            <a:ext cx="817856" cy="817856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146" y="3681035"/>
            <a:ext cx="771914" cy="771914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728" y="3688401"/>
            <a:ext cx="775849" cy="775849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403" y="3651684"/>
            <a:ext cx="667381" cy="667381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576" y="3651684"/>
            <a:ext cx="661464" cy="661464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169" y="3670185"/>
            <a:ext cx="655189" cy="655189"/>
          </a:xfrm>
          <a:prstGeom prst="rect">
            <a:avLst/>
          </a:prstGeom>
        </p:spPr>
      </p:pic>
      <p:pic>
        <p:nvPicPr>
          <p:cNvPr id="41" name="Image 40"/>
          <p:cNvPicPr>
            <a:picLocks noChangeAspect="1"/>
          </p:cNvPicPr>
          <p:nvPr/>
        </p:nvPicPr>
        <p:blipFill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146" y="4553208"/>
            <a:ext cx="813271" cy="813271"/>
          </a:xfrm>
          <a:prstGeom prst="rect">
            <a:avLst/>
          </a:prstGeom>
        </p:spPr>
      </p:pic>
      <p:sp>
        <p:nvSpPr>
          <p:cNvPr id="30" name="ZoneTexte 29"/>
          <p:cNvSpPr txBox="1"/>
          <p:nvPr/>
        </p:nvSpPr>
        <p:spPr>
          <a:xfrm>
            <a:off x="2206781" y="4903677"/>
            <a:ext cx="909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1 </a:t>
            </a:r>
            <a:endParaRPr lang="fr-FR" sz="1600" b="1" dirty="0">
              <a:solidFill>
                <a:schemeClr val="bg1"/>
              </a:solidFill>
            </a:endParaRPr>
          </a:p>
        </p:txBody>
      </p:sp>
      <p:pic>
        <p:nvPicPr>
          <p:cNvPr id="42" name="Image 41"/>
          <p:cNvPicPr>
            <a:picLocks noChangeAspect="1"/>
          </p:cNvPicPr>
          <p:nvPr/>
        </p:nvPicPr>
        <p:blipFill>
          <a:blip r:embed="rId9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990" y="4593398"/>
            <a:ext cx="777814" cy="777814"/>
          </a:xfrm>
          <a:prstGeom prst="rect">
            <a:avLst/>
          </a:prstGeom>
        </p:spPr>
      </p:pic>
      <p:sp>
        <p:nvSpPr>
          <p:cNvPr id="43" name="ZoneTexte 42"/>
          <p:cNvSpPr txBox="1"/>
          <p:nvPr/>
        </p:nvSpPr>
        <p:spPr>
          <a:xfrm>
            <a:off x="3710740" y="4909523"/>
            <a:ext cx="909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1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44" name="Image 43"/>
          <p:cNvPicPr>
            <a:picLocks noChangeAspect="1"/>
          </p:cNvPicPr>
          <p:nvPr/>
        </p:nvPicPr>
        <p:blipFill>
          <a:blip r:embed="rId10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061" y="4572791"/>
            <a:ext cx="781182" cy="781182"/>
          </a:xfrm>
          <a:prstGeom prst="rect">
            <a:avLst/>
          </a:prstGeom>
        </p:spPr>
      </p:pic>
      <p:sp>
        <p:nvSpPr>
          <p:cNvPr id="45" name="ZoneTexte 44"/>
          <p:cNvSpPr txBox="1"/>
          <p:nvPr/>
        </p:nvSpPr>
        <p:spPr>
          <a:xfrm>
            <a:off x="5209140" y="4901594"/>
            <a:ext cx="909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1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46" name="Image 45"/>
          <p:cNvPicPr>
            <a:picLocks noChangeAspect="1"/>
          </p:cNvPicPr>
          <p:nvPr/>
        </p:nvPicPr>
        <p:blipFill>
          <a:blip r:embed="rId1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403" y="4542070"/>
            <a:ext cx="806193" cy="806193"/>
          </a:xfrm>
          <a:prstGeom prst="rect">
            <a:avLst/>
          </a:prstGeom>
        </p:spPr>
      </p:pic>
      <p:sp>
        <p:nvSpPr>
          <p:cNvPr id="47" name="ZoneTexte 46"/>
          <p:cNvSpPr txBox="1"/>
          <p:nvPr/>
        </p:nvSpPr>
        <p:spPr>
          <a:xfrm>
            <a:off x="7252197" y="4885166"/>
            <a:ext cx="909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1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48" name="Image 47"/>
          <p:cNvPicPr>
            <a:picLocks noChangeAspect="1"/>
          </p:cNvPicPr>
          <p:nvPr/>
        </p:nvPicPr>
        <p:blipFill>
          <a:blip r:embed="rId1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744" y="4554575"/>
            <a:ext cx="789327" cy="789327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9223345" y="488985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1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4122688" y="135575"/>
            <a:ext cx="5352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GeosansLight" panose="02000603020000020003" pitchFamily="2" charset="0"/>
              </a:rPr>
              <a:t>Typologie association Loi 1901 </a:t>
            </a:r>
            <a:endParaRPr lang="fr-FR" sz="2400" dirty="0">
              <a:latin typeface="GeosansLight" panose="02000603020000020003" pitchFamily="2" charset="0"/>
            </a:endParaRPr>
          </a:p>
        </p:txBody>
      </p:sp>
      <p:pic>
        <p:nvPicPr>
          <p:cNvPr id="52" name="Image 51"/>
          <p:cNvPicPr>
            <a:picLocks noChangeAspect="1"/>
          </p:cNvPicPr>
          <p:nvPr/>
        </p:nvPicPr>
        <p:blipFill>
          <a:blip r:embed="rId1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6522" y="4640233"/>
            <a:ext cx="516695" cy="516695"/>
          </a:xfrm>
          <a:prstGeom prst="rect">
            <a:avLst/>
          </a:prstGeom>
        </p:spPr>
      </p:pic>
      <p:cxnSp>
        <p:nvCxnSpPr>
          <p:cNvPr id="54" name="Connecteur droit avec flèche 53"/>
          <p:cNvCxnSpPr>
            <a:stCxn id="51" idx="2"/>
            <a:endCxn id="4" idx="0"/>
          </p:cNvCxnSpPr>
          <p:nvPr/>
        </p:nvCxnSpPr>
        <p:spPr>
          <a:xfrm flipH="1">
            <a:off x="4239006" y="597240"/>
            <a:ext cx="2559782" cy="83525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>
            <a:stCxn id="51" idx="2"/>
            <a:endCxn id="5" idx="0"/>
          </p:cNvCxnSpPr>
          <p:nvPr/>
        </p:nvCxnSpPr>
        <p:spPr>
          <a:xfrm>
            <a:off x="6798788" y="597240"/>
            <a:ext cx="2561620" cy="82141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/>
          <p:cNvSpPr txBox="1"/>
          <p:nvPr/>
        </p:nvSpPr>
        <p:spPr>
          <a:xfrm>
            <a:off x="2107700" y="5845976"/>
            <a:ext cx="909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6">
                    <a:lumMod val="50000"/>
                  </a:schemeClr>
                </a:solidFill>
                <a:latin typeface="GeosansLight" panose="02000603020000020003" pitchFamily="2" charset="0"/>
              </a:rPr>
              <a:t>Double vote </a:t>
            </a:r>
            <a:endParaRPr lang="fr-FR" dirty="0">
              <a:solidFill>
                <a:schemeClr val="accent6">
                  <a:lumMod val="50000"/>
                </a:schemeClr>
              </a:solidFill>
              <a:latin typeface="GeosansLight" panose="02000603020000020003" pitchFamily="2" charset="0"/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3405709" y="5831187"/>
            <a:ext cx="1480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6">
                    <a:lumMod val="50000"/>
                  </a:schemeClr>
                </a:solidFill>
                <a:latin typeface="GeosansLight" panose="02000603020000020003" pitchFamily="2" charset="0"/>
              </a:rPr>
              <a:t>Execute proposition</a:t>
            </a:r>
          </a:p>
        </p:txBody>
      </p:sp>
      <p:sp>
        <p:nvSpPr>
          <p:cNvPr id="63" name="ZoneTexte 62"/>
          <p:cNvSpPr txBox="1"/>
          <p:nvPr/>
        </p:nvSpPr>
        <p:spPr>
          <a:xfrm>
            <a:off x="4881916" y="5838630"/>
            <a:ext cx="1686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6">
                    <a:lumMod val="50000"/>
                  </a:schemeClr>
                </a:solidFill>
                <a:latin typeface="GeosansLight" panose="02000603020000020003" pitchFamily="2" charset="0"/>
              </a:rPr>
              <a:t>Execute transfert de fonds 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146691" y="5815387"/>
            <a:ext cx="1682496" cy="646331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6">
                    <a:lumMod val="50000"/>
                  </a:schemeClr>
                </a:solidFill>
                <a:latin typeface="GeosansLight" panose="02000603020000020003" pitchFamily="2" charset="0"/>
              </a:rPr>
              <a:t>Fonctions particulières </a:t>
            </a:r>
            <a:endParaRPr lang="fr-FR" dirty="0">
              <a:solidFill>
                <a:schemeClr val="accent6">
                  <a:lumMod val="50000"/>
                </a:schemeClr>
              </a:solidFill>
              <a:latin typeface="GeosansLight" panose="02000603020000020003" pitchFamily="2" charset="0"/>
            </a:endParaRPr>
          </a:p>
        </p:txBody>
      </p:sp>
      <p:cxnSp>
        <p:nvCxnSpPr>
          <p:cNvPr id="67" name="Connecteur droit avec flèche 66"/>
          <p:cNvCxnSpPr/>
          <p:nvPr/>
        </p:nvCxnSpPr>
        <p:spPr>
          <a:xfrm>
            <a:off x="4174234" y="5343902"/>
            <a:ext cx="0" cy="43057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>
            <a:off x="2661629" y="5353973"/>
            <a:ext cx="0" cy="43057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>
            <a:off x="5710426" y="5313060"/>
            <a:ext cx="0" cy="43057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>
            <a:off x="7695499" y="5278855"/>
            <a:ext cx="724601" cy="46478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/>
          <p:nvPr/>
        </p:nvCxnSpPr>
        <p:spPr>
          <a:xfrm flipH="1">
            <a:off x="8686800" y="5254498"/>
            <a:ext cx="687388" cy="48913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ZoneTexte 75"/>
          <p:cNvSpPr txBox="1"/>
          <p:nvPr/>
        </p:nvSpPr>
        <p:spPr>
          <a:xfrm>
            <a:off x="7489137" y="5841535"/>
            <a:ext cx="2163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6">
                    <a:lumMod val="50000"/>
                  </a:schemeClr>
                </a:solidFill>
                <a:latin typeface="GeosansLight" panose="02000603020000020003" pitchFamily="2" charset="0"/>
              </a:rPr>
              <a:t>Droit de révoquer les administrateurs</a:t>
            </a:r>
            <a:endParaRPr lang="fr-FR" dirty="0">
              <a:solidFill>
                <a:schemeClr val="accent6">
                  <a:lumMod val="50000"/>
                </a:schemeClr>
              </a:solidFill>
              <a:latin typeface="GeosansLight" panose="020006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826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0392" y="850392"/>
            <a:ext cx="2734056" cy="10149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Fondateur créer une association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5949696" y="850392"/>
            <a:ext cx="2734056" cy="10149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Enregistre le membres du bureaux et assigne les </a:t>
            </a:r>
            <a:r>
              <a:rPr lang="fr-FR" dirty="0" err="1"/>
              <a:t>roles</a:t>
            </a:r>
            <a:r>
              <a:rPr lang="fr-FR" dirty="0"/>
              <a:t> </a:t>
            </a:r>
          </a:p>
        </p:txBody>
      </p:sp>
      <p:grpSp>
        <p:nvGrpSpPr>
          <p:cNvPr id="14" name="Groupe 13"/>
          <p:cNvGrpSpPr/>
          <p:nvPr/>
        </p:nvGrpSpPr>
        <p:grpSpPr>
          <a:xfrm>
            <a:off x="4919472" y="1865376"/>
            <a:ext cx="2397252" cy="905256"/>
            <a:chOff x="4919472" y="1865376"/>
            <a:chExt cx="2397252" cy="1389888"/>
          </a:xfrm>
        </p:grpSpPr>
        <p:cxnSp>
          <p:nvCxnSpPr>
            <p:cNvPr id="10" name="Connecteur en angle 9"/>
            <p:cNvCxnSpPr>
              <a:stCxn id="5" idx="2"/>
            </p:cNvCxnSpPr>
            <p:nvPr/>
          </p:nvCxnSpPr>
          <p:spPr>
            <a:xfrm rot="5400000">
              <a:off x="5875782" y="909066"/>
              <a:ext cx="484632" cy="2397252"/>
            </a:xfrm>
            <a:prstGeom prst="bentConnector2">
              <a:avLst/>
            </a:prstGeom>
            <a:ln w="2857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/>
            <p:nvPr/>
          </p:nvCxnSpPr>
          <p:spPr>
            <a:xfrm>
              <a:off x="4919472" y="2350008"/>
              <a:ext cx="0" cy="90525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e 14"/>
          <p:cNvGrpSpPr/>
          <p:nvPr/>
        </p:nvGrpSpPr>
        <p:grpSpPr>
          <a:xfrm flipH="1">
            <a:off x="7316724" y="1865376"/>
            <a:ext cx="2397252" cy="905256"/>
            <a:chOff x="4919472" y="1865376"/>
            <a:chExt cx="2397252" cy="1389888"/>
          </a:xfrm>
        </p:grpSpPr>
        <p:cxnSp>
          <p:nvCxnSpPr>
            <p:cNvPr id="16" name="Connecteur en angle 15"/>
            <p:cNvCxnSpPr/>
            <p:nvPr/>
          </p:nvCxnSpPr>
          <p:spPr>
            <a:xfrm rot="5400000">
              <a:off x="5875782" y="909066"/>
              <a:ext cx="484632" cy="2397252"/>
            </a:xfrm>
            <a:prstGeom prst="bentConnector2">
              <a:avLst/>
            </a:prstGeom>
            <a:ln w="2857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>
              <a:off x="4919472" y="2350008"/>
              <a:ext cx="0" cy="90525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Connecteur droit avec flèche 18"/>
          <p:cNvCxnSpPr>
            <a:stCxn id="5" idx="2"/>
          </p:cNvCxnSpPr>
          <p:nvPr/>
        </p:nvCxnSpPr>
        <p:spPr>
          <a:xfrm>
            <a:off x="7316724" y="1865376"/>
            <a:ext cx="0" cy="9052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813048" y="2770632"/>
            <a:ext cx="2359152" cy="8229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Président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6447282" y="2770632"/>
            <a:ext cx="2125205" cy="8229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Secrétaire général</a:t>
            </a:r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8846058" y="2770632"/>
            <a:ext cx="2125205" cy="8229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Adresse trésorerie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6376416" y="4651248"/>
            <a:ext cx="2575560" cy="8229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Déploiement du contrat DAO </a:t>
            </a:r>
            <a:r>
              <a:rPr lang="fr-FR" dirty="0" err="1"/>
              <a:t>Blockchain</a:t>
            </a:r>
            <a:endParaRPr lang="fr-FR" dirty="0"/>
          </a:p>
        </p:txBody>
      </p:sp>
      <p:cxnSp>
        <p:nvCxnSpPr>
          <p:cNvPr id="26" name="Connecteur droit avec flèche 25"/>
          <p:cNvCxnSpPr>
            <a:stCxn id="20" idx="2"/>
          </p:cNvCxnSpPr>
          <p:nvPr/>
        </p:nvCxnSpPr>
        <p:spPr>
          <a:xfrm>
            <a:off x="4992624" y="3593592"/>
            <a:ext cx="2121408" cy="1057656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23" idx="2"/>
          </p:cNvCxnSpPr>
          <p:nvPr/>
        </p:nvCxnSpPr>
        <p:spPr>
          <a:xfrm flipH="1">
            <a:off x="8074153" y="3593592"/>
            <a:ext cx="1834508" cy="1057656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21" idx="2"/>
          </p:cNvCxnSpPr>
          <p:nvPr/>
        </p:nvCxnSpPr>
        <p:spPr>
          <a:xfrm>
            <a:off x="7509885" y="3593592"/>
            <a:ext cx="6864" cy="1057656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endCxn id="5" idx="1"/>
          </p:cNvCxnSpPr>
          <p:nvPr/>
        </p:nvCxnSpPr>
        <p:spPr>
          <a:xfrm>
            <a:off x="3581400" y="1336548"/>
            <a:ext cx="2368296" cy="21336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454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avec flèche 34"/>
          <p:cNvCxnSpPr/>
          <p:nvPr/>
        </p:nvCxnSpPr>
        <p:spPr>
          <a:xfrm flipH="1">
            <a:off x="9616440" y="1512951"/>
            <a:ext cx="9144" cy="221399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 flipH="1">
            <a:off x="8129016" y="1519809"/>
            <a:ext cx="9144" cy="221399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832104" y="504825"/>
            <a:ext cx="2734056" cy="10149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Adhérent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7495031" y="497967"/>
            <a:ext cx="2734056" cy="10149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Paiement Cotisation + identité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6617208" y="2154174"/>
            <a:ext cx="1755648" cy="746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Trésorier</a:t>
            </a:r>
            <a:endParaRPr lang="fr-FR" dirty="0"/>
          </a:p>
        </p:txBody>
      </p:sp>
      <p:cxnSp>
        <p:nvCxnSpPr>
          <p:cNvPr id="12" name="Connecteur droit avec flèche 11"/>
          <p:cNvCxnSpPr>
            <a:stCxn id="4" idx="3"/>
            <a:endCxn id="5" idx="1"/>
          </p:cNvCxnSpPr>
          <p:nvPr/>
        </p:nvCxnSpPr>
        <p:spPr>
          <a:xfrm flipV="1">
            <a:off x="3566160" y="1005459"/>
            <a:ext cx="3928871" cy="6858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342120" y="2146554"/>
            <a:ext cx="1773936" cy="7543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Secrétaire général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495031" y="3733800"/>
            <a:ext cx="2734056" cy="10149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Validation identité et attribution d’une adresse publique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7514080" y="5440299"/>
            <a:ext cx="2734056" cy="10149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Membre ajouté à la </a:t>
            </a:r>
            <a:r>
              <a:rPr lang="fr-FR" dirty="0" err="1" smtClean="0"/>
              <a:t>Whitelist</a:t>
            </a:r>
            <a:endParaRPr lang="fr-FR" dirty="0"/>
          </a:p>
        </p:txBody>
      </p:sp>
      <p:cxnSp>
        <p:nvCxnSpPr>
          <p:cNvPr id="25" name="Connecteur droit avec flèche 24"/>
          <p:cNvCxnSpPr>
            <a:stCxn id="16" idx="2"/>
            <a:endCxn id="17" idx="0"/>
          </p:cNvCxnSpPr>
          <p:nvPr/>
        </p:nvCxnSpPr>
        <p:spPr>
          <a:xfrm>
            <a:off x="8862059" y="4748784"/>
            <a:ext cx="19049" cy="691515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28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0352" y="621792"/>
            <a:ext cx="153619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Membre de la </a:t>
            </a:r>
            <a:r>
              <a:rPr lang="fr-FR" dirty="0" err="1" smtClean="0"/>
              <a:t>withelist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025140" y="621792"/>
            <a:ext cx="1536192" cy="685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Envoie une proposition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6645402" y="621792"/>
            <a:ext cx="1536192" cy="685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 2/3 du bureau valide 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4259580" y="2446781"/>
            <a:ext cx="1536192" cy="685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Vote booléen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8788908" y="2446781"/>
            <a:ext cx="1536192" cy="685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Vote QCM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4042029" y="3568065"/>
            <a:ext cx="752856" cy="3352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Oui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5284851" y="3568065"/>
            <a:ext cx="752856" cy="3352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Non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8181594" y="3536822"/>
            <a:ext cx="1030224" cy="3352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Option1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10008108" y="3536822"/>
            <a:ext cx="1030224" cy="3352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Option 2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5284851" y="4362060"/>
            <a:ext cx="752856" cy="3352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Fin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1988820" y="4678680"/>
            <a:ext cx="1732788" cy="6339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Secrétaire Général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988820" y="5771007"/>
            <a:ext cx="1732788" cy="6339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Publie état proposition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10030206" y="4390262"/>
            <a:ext cx="1429512" cy="4358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 = 50%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9778746" y="5638800"/>
            <a:ext cx="1932432" cy="6156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Double vote du président</a:t>
            </a:r>
            <a:endParaRPr lang="fr-FR" dirty="0"/>
          </a:p>
        </p:txBody>
      </p:sp>
      <p:cxnSp>
        <p:nvCxnSpPr>
          <p:cNvPr id="21" name="Connecteur droit avec flèche 20"/>
          <p:cNvCxnSpPr>
            <a:stCxn id="4" idx="3"/>
            <a:endCxn id="5" idx="1"/>
          </p:cNvCxnSpPr>
          <p:nvPr/>
        </p:nvCxnSpPr>
        <p:spPr>
          <a:xfrm>
            <a:off x="2066544" y="964692"/>
            <a:ext cx="9585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5" idx="3"/>
            <a:endCxn id="6" idx="1"/>
          </p:cNvCxnSpPr>
          <p:nvPr/>
        </p:nvCxnSpPr>
        <p:spPr>
          <a:xfrm>
            <a:off x="4561332" y="964692"/>
            <a:ext cx="20840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6" idx="2"/>
            <a:endCxn id="8" idx="0"/>
          </p:cNvCxnSpPr>
          <p:nvPr/>
        </p:nvCxnSpPr>
        <p:spPr>
          <a:xfrm flipH="1">
            <a:off x="5027676" y="1307592"/>
            <a:ext cx="2385822" cy="11391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6" idx="2"/>
            <a:endCxn id="9" idx="0"/>
          </p:cNvCxnSpPr>
          <p:nvPr/>
        </p:nvCxnSpPr>
        <p:spPr>
          <a:xfrm>
            <a:off x="7413498" y="1307592"/>
            <a:ext cx="2143506" cy="11391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8" idx="2"/>
          </p:cNvCxnSpPr>
          <p:nvPr/>
        </p:nvCxnSpPr>
        <p:spPr>
          <a:xfrm flipH="1">
            <a:off x="4493514" y="3132581"/>
            <a:ext cx="534162" cy="4354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8" idx="2"/>
            <a:endCxn id="11" idx="0"/>
          </p:cNvCxnSpPr>
          <p:nvPr/>
        </p:nvCxnSpPr>
        <p:spPr>
          <a:xfrm>
            <a:off x="5027676" y="3132581"/>
            <a:ext cx="633603" cy="4354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>
            <a:endCxn id="15" idx="0"/>
          </p:cNvCxnSpPr>
          <p:nvPr/>
        </p:nvCxnSpPr>
        <p:spPr>
          <a:xfrm flipH="1">
            <a:off x="2855214" y="3903345"/>
            <a:ext cx="1523619" cy="7753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stCxn id="15" idx="2"/>
            <a:endCxn id="16" idx="0"/>
          </p:cNvCxnSpPr>
          <p:nvPr/>
        </p:nvCxnSpPr>
        <p:spPr>
          <a:xfrm>
            <a:off x="2855214" y="5312664"/>
            <a:ext cx="0" cy="458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>
            <a:endCxn id="12" idx="0"/>
          </p:cNvCxnSpPr>
          <p:nvPr/>
        </p:nvCxnSpPr>
        <p:spPr>
          <a:xfrm flipH="1">
            <a:off x="8696706" y="3132581"/>
            <a:ext cx="602742" cy="4042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>
            <a:endCxn id="13" idx="0"/>
          </p:cNvCxnSpPr>
          <p:nvPr/>
        </p:nvCxnSpPr>
        <p:spPr>
          <a:xfrm>
            <a:off x="9848088" y="3132581"/>
            <a:ext cx="675132" cy="4042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stCxn id="18" idx="2"/>
            <a:endCxn id="19" idx="0"/>
          </p:cNvCxnSpPr>
          <p:nvPr/>
        </p:nvCxnSpPr>
        <p:spPr>
          <a:xfrm>
            <a:off x="10744962" y="4826126"/>
            <a:ext cx="0" cy="812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7610094" y="4388356"/>
            <a:ext cx="1767840" cy="4358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Vote majorité</a:t>
            </a:r>
            <a:endParaRPr lang="fr-FR" dirty="0"/>
          </a:p>
        </p:txBody>
      </p:sp>
      <p:sp>
        <p:nvSpPr>
          <p:cNvPr id="67" name="Rectangle 66"/>
          <p:cNvSpPr/>
          <p:nvPr/>
        </p:nvSpPr>
        <p:spPr>
          <a:xfrm>
            <a:off x="7445502" y="5638800"/>
            <a:ext cx="1932432" cy="6156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Election</a:t>
            </a:r>
            <a:endParaRPr lang="fr-FR" dirty="0"/>
          </a:p>
        </p:txBody>
      </p:sp>
      <p:cxnSp>
        <p:nvCxnSpPr>
          <p:cNvPr id="68" name="Connecteur droit avec flèche 67"/>
          <p:cNvCxnSpPr/>
          <p:nvPr/>
        </p:nvCxnSpPr>
        <p:spPr>
          <a:xfrm>
            <a:off x="8494014" y="4826126"/>
            <a:ext cx="0" cy="812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>
            <a:stCxn id="11" idx="2"/>
            <a:endCxn id="14" idx="0"/>
          </p:cNvCxnSpPr>
          <p:nvPr/>
        </p:nvCxnSpPr>
        <p:spPr>
          <a:xfrm>
            <a:off x="5661279" y="3903345"/>
            <a:ext cx="0" cy="458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>
            <a:endCxn id="18" idx="0"/>
          </p:cNvCxnSpPr>
          <p:nvPr/>
        </p:nvCxnSpPr>
        <p:spPr>
          <a:xfrm>
            <a:off x="8659558" y="3865243"/>
            <a:ext cx="2085404" cy="5250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>
            <a:endCxn id="52" idx="0"/>
          </p:cNvCxnSpPr>
          <p:nvPr/>
        </p:nvCxnSpPr>
        <p:spPr>
          <a:xfrm flipH="1">
            <a:off x="8494014" y="3852861"/>
            <a:ext cx="2029206" cy="5354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3393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118</Words>
  <Application>Microsoft Office PowerPoint</Application>
  <PresentationFormat>Grand écran</PresentationFormat>
  <Paragraphs>49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GeosansLight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Chloé IPERT</dc:creator>
  <cp:lastModifiedBy>Chloé IPERT</cp:lastModifiedBy>
  <cp:revision>17</cp:revision>
  <dcterms:created xsi:type="dcterms:W3CDTF">2016-06-11T10:37:35Z</dcterms:created>
  <dcterms:modified xsi:type="dcterms:W3CDTF">2016-06-11T17:28:31Z</dcterms:modified>
</cp:coreProperties>
</file>