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Next hikes it solutions</a:t>
            </a:r>
            <a:br>
              <a:rPr lang="en-US" dirty="0" smtClean="0"/>
            </a:br>
            <a:r>
              <a:rPr lang="en-US" dirty="0" smtClean="0"/>
              <a:t> project 1:- Building basic                  			    calculator.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						 by :- </a:t>
            </a:r>
            <a:r>
              <a:rPr lang="en-US" u="sng" dirty="0" err="1" smtClean="0"/>
              <a:t>naman</a:t>
            </a:r>
            <a:r>
              <a:rPr lang="en-US" u="sng" dirty="0" smtClean="0"/>
              <a:t> Sharma.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0122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7285" y="1390918"/>
            <a:ext cx="78689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INTRODUCTION</a:t>
            </a:r>
          </a:p>
          <a:p>
            <a:endParaRPr lang="en-US" sz="3200" dirty="0"/>
          </a:p>
          <a:p>
            <a:r>
              <a:rPr lang="en-US" sz="3200" dirty="0" smtClean="0"/>
              <a:t>A calculator is a small, portable, often inexpensive electronic device that is used to perform both basic and complex arithmetic operation.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514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u="sng" dirty="0" smtClean="0"/>
              <a:t>project objective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develop a simple calculator using Python which provides:-</a:t>
            </a:r>
          </a:p>
          <a:p>
            <a:r>
              <a:rPr lang="en-US" dirty="0" smtClean="0"/>
              <a:t>Simple Arithmetic Operation.</a:t>
            </a:r>
          </a:p>
          <a:p>
            <a:r>
              <a:rPr lang="en-US" dirty="0" smtClean="0"/>
              <a:t>The operation performed are:-</a:t>
            </a:r>
          </a:p>
          <a:p>
            <a:r>
              <a:rPr lang="en-US" dirty="0" smtClean="0"/>
              <a:t>Addition.</a:t>
            </a:r>
          </a:p>
          <a:p>
            <a:r>
              <a:rPr lang="en-US" dirty="0" smtClean="0"/>
              <a:t>Subtraction.</a:t>
            </a:r>
          </a:p>
          <a:p>
            <a:r>
              <a:rPr lang="en-US" dirty="0" smtClean="0"/>
              <a:t>Multiplication.</a:t>
            </a:r>
          </a:p>
          <a:p>
            <a:r>
              <a:rPr lang="en-US" dirty="0" smtClean="0"/>
              <a:t>Division.</a:t>
            </a:r>
          </a:p>
          <a:p>
            <a:r>
              <a:rPr lang="en-US" dirty="0" smtClean="0"/>
              <a:t>Clearing the content of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8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I learnt ?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31831"/>
            <a:ext cx="9905999" cy="4778062"/>
          </a:xfrm>
        </p:spPr>
        <p:txBody>
          <a:bodyPr>
            <a:normAutofit fontScale="70000" lnSpcReduction="20000"/>
          </a:bodyPr>
          <a:lstStyle/>
          <a:p>
            <a:r>
              <a:rPr lang="en-US" sz="3200" u="sng" dirty="0" smtClean="0"/>
              <a:t>Technical Learning </a:t>
            </a:r>
            <a:r>
              <a:rPr lang="en-US" sz="3200" dirty="0" smtClean="0"/>
              <a:t>:-</a:t>
            </a:r>
          </a:p>
          <a:p>
            <a:r>
              <a:rPr lang="en-US" sz="3200" dirty="0" smtClean="0"/>
              <a:t>1. Python Programming.</a:t>
            </a:r>
          </a:p>
          <a:p>
            <a:r>
              <a:rPr lang="en-US" sz="3200" dirty="0" smtClean="0"/>
              <a:t>2. How to implement </a:t>
            </a:r>
            <a:r>
              <a:rPr lang="en-US" sz="3200" dirty="0" err="1" smtClean="0"/>
              <a:t>PyQt</a:t>
            </a:r>
            <a:r>
              <a:rPr lang="en-US" sz="3200" dirty="0"/>
              <a:t> </a:t>
            </a:r>
            <a:r>
              <a:rPr lang="en-US" sz="3200" dirty="0" smtClean="0"/>
              <a:t>methods to create a GUI Framework.</a:t>
            </a:r>
          </a:p>
          <a:p>
            <a:r>
              <a:rPr lang="en-US" sz="3200" dirty="0" smtClean="0"/>
              <a:t>3. Visual Studio Code.</a:t>
            </a:r>
          </a:p>
          <a:p>
            <a:r>
              <a:rPr lang="en-US" sz="3200" u="sng" dirty="0" smtClean="0"/>
              <a:t>Library and Methods used:-</a:t>
            </a:r>
          </a:p>
          <a:p>
            <a:r>
              <a:rPr lang="en-US" sz="3200" dirty="0" smtClean="0"/>
              <a:t>1. </a:t>
            </a:r>
            <a:r>
              <a:rPr lang="en-US" sz="3200" dirty="0" err="1" smtClean="0"/>
              <a:t>QtWidgets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2. Q Application.</a:t>
            </a:r>
          </a:p>
          <a:p>
            <a:r>
              <a:rPr lang="en-US" sz="3200" dirty="0" smtClean="0"/>
              <a:t>3.QWidget.</a:t>
            </a:r>
          </a:p>
          <a:p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dirty="0" err="1" smtClean="0"/>
              <a:t>QPushButton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5.QGridLayout.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2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2744" y="1648495"/>
            <a:ext cx="61045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Reference:-</a:t>
            </a:r>
          </a:p>
          <a:p>
            <a:endParaRPr lang="en-US" sz="2400" dirty="0"/>
          </a:p>
          <a:p>
            <a:r>
              <a:rPr lang="en-US" sz="2400" dirty="0"/>
              <a:t>. https://www.google.com/</a:t>
            </a:r>
            <a:endParaRPr lang="en-US" sz="2400" dirty="0" smtClean="0"/>
          </a:p>
          <a:p>
            <a:r>
              <a:rPr lang="en-US" sz="2400" dirty="0" smtClean="0"/>
              <a:t>. https://realpython.compython-pyqt-gui-calculator/ </a:t>
            </a:r>
          </a:p>
          <a:p>
            <a:r>
              <a:rPr lang="en-US" sz="2400" dirty="0"/>
              <a:t>. </a:t>
            </a:r>
            <a:r>
              <a:rPr lang="en-US" sz="2400" dirty="0" smtClean="0"/>
              <a:t>https://www.youtube.com/watch?v=43v-d4gOfwc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60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9263" y="2614412"/>
            <a:ext cx="5177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YOU.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4275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140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 Next hikes it solutions  project 1:- Building basic                         calculator. </vt:lpstr>
      <vt:lpstr>PowerPoint Presentation</vt:lpstr>
      <vt:lpstr>                       project objective</vt:lpstr>
      <vt:lpstr>What I learnt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hikes it solutions  project 1:- Building basic                         calculator.</dc:title>
  <dc:creator>HP</dc:creator>
  <cp:lastModifiedBy>HP</cp:lastModifiedBy>
  <cp:revision>6</cp:revision>
  <dcterms:created xsi:type="dcterms:W3CDTF">2024-12-02T16:43:10Z</dcterms:created>
  <dcterms:modified xsi:type="dcterms:W3CDTF">2024-12-02T17:39:56Z</dcterms:modified>
</cp:coreProperties>
</file>