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0" r:id="rId7"/>
    <p:sldId id="258" r:id="rId8"/>
    <p:sldId id="261" r:id="rId9"/>
    <p:sldId id="262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10/5/2025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0626" y="206319"/>
            <a:ext cx="10170017" cy="1699754"/>
          </a:xfrm>
        </p:spPr>
        <p:txBody>
          <a:bodyPr/>
          <a:lstStyle/>
          <a:p>
            <a:r>
              <a:rPr lang="en-US" sz="6000" u="sng" dirty="0" smtClean="0">
                <a:solidFill>
                  <a:schemeClr val="bg1"/>
                </a:solidFill>
              </a:rPr>
              <a:t>NEXTHIKES IT SOLUTIONS</a:t>
            </a:r>
            <a:endParaRPr lang="en-US" sz="6000" u="sng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6952" y="2910239"/>
            <a:ext cx="5751447" cy="5412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u="sng" dirty="0" smtClean="0"/>
              <a:t>BUILDING A NEWS RESEARCH TOOL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78085" y="5215944"/>
            <a:ext cx="3889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Naman Sharma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96792" y="3386758"/>
            <a:ext cx="4416155" cy="1243584"/>
          </a:xfrm>
        </p:spPr>
        <p:txBody>
          <a:bodyPr/>
          <a:lstStyle/>
          <a:p>
            <a:r>
              <a:rPr lang="en-US" dirty="0" smtClean="0"/>
              <a:t>THANK YOU.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527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593" y="619575"/>
            <a:ext cx="7781544" cy="1730664"/>
          </a:xfrm>
        </p:spPr>
        <p:txBody>
          <a:bodyPr>
            <a:normAutofit/>
          </a:bodyPr>
          <a:lstStyle/>
          <a:p>
            <a:r>
              <a:rPr lang="en-US" sz="4800" u="sng" dirty="0"/>
              <a:t>The Challenge in Equity News</a:t>
            </a:r>
            <a:endParaRPr lang="en-US" sz="4800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8476874"/>
            <a:ext cx="6803136" cy="365760"/>
          </a:xfrm>
        </p:spPr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6851336"/>
            <a:ext cx="18089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2713842"/>
            <a:ext cx="1193871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Pain Points: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Information Overload: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The sheer volume of data makes it impossible for analysts to process everything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Time-Intensive: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Manually sifting through and analyzing news is a slow, time-consuming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Subjective Bias Risk: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Analyst reports can inadvertently contain subjective biases.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3146"/>
            <a:ext cx="7781544" cy="859055"/>
          </a:xfrm>
        </p:spPr>
        <p:txBody>
          <a:bodyPr>
            <a:normAutofit/>
          </a:bodyPr>
          <a:lstStyle/>
          <a:p>
            <a:r>
              <a:rPr lang="en-IN" u="sng" dirty="0"/>
              <a:t>Our AI-Driven Solution</a:t>
            </a:r>
            <a:endParaRPr lang="en-US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210574"/>
            <a:ext cx="9157252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8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Our Core Goal: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To automate the collection and summarization of market news for equity research professionals.</a:t>
            </a:r>
          </a:p>
          <a:p>
            <a:pPr lvl="8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Smart Content Retrieval: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Automatically fetches the latest relevant news using external APIs (like NewsAPI / GNews).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Intelligent Summarization: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Uses large language models (LLMs) via the Lang Chain framework to provide clear, concise article summaries.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Objective Insight: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Automated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sentiment detection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(Positive / Negative / Neutral) provides fast, objective insights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System Architecture &amp; Workflow</a:t>
            </a:r>
            <a:endParaRPr lang="en-US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-88900" y="3036169"/>
            <a:ext cx="117475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Step 1: Data Acquisition: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Latest news articles are fetched from a data source like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NewsAPI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Step 2: Core Processing: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and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Large Language Model (LLM)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are used to process the content.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This includes configuring the chain, setting up the API key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Groq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), and using a prompt template for summarization.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Step 3: Output Generation: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The model generates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summarized insights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for the articles.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Step 4: User Interface: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 user-friendly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UI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displays the results.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8682"/>
            <a:ext cx="11214100" cy="535531"/>
          </a:xfrm>
        </p:spPr>
        <p:txBody>
          <a:bodyPr/>
          <a:lstStyle/>
          <a:p>
            <a:r>
              <a:rPr lang="en-IN" u="sng" dirty="0"/>
              <a:t>The User Experience</a:t>
            </a:r>
            <a:endParaRPr lang="en-US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54547" y="1301867"/>
            <a:ext cx="831975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Dashboard Elements: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Input field for a specific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query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(company name, sector, or event).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Adjustable parameters for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maximum number of articles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and 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date range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Interactive options to view both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per-article summaries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and an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overall summary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tab.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Clear sentiment labels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✓ Positive, × Negative, ◯ Neutral).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Option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download reports as PDFs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 smtClean="0"/>
              <a:t>Future Vision &amp; Enhancements</a:t>
            </a:r>
            <a:endParaRPr lang="en-US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-8317" y="1472874"/>
            <a:ext cx="1146371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Future Development Areas: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Global Reach: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Implementing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multi-language support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to analyze global news 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Advanced Prediction: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Incorporating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financial trend detection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and generating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predictive insights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Deeper Analytics: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Creating an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advanced analytics dashboard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with interactive visualizations.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Security &amp; Personalization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Adding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user authentication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for a personalized experience and secure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Conclusion &amp; Skills Demonstrated</a:t>
            </a:r>
            <a:endParaRPr lang="en-US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512122"/>
            <a:ext cx="1199321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Project Outcome: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We have successfully delivered an AI-assisted equity research tool that automates news fetching, summarization, and sentiment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Core Technologies &amp; Skills: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LLMs &amp; Frameworks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Groq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Front-end &amp; APIs: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, NewsAPI.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Development Practices: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Environment setup, API key management with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Unicode MS" panose="020B0604020202020204" pitchFamily="34" charset="-128"/>
              </a:rPr>
              <a:t>.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FFFF00"/>
                </a:solidFill>
                <a:effectLst/>
                <a:latin typeface="Arial Unicode MS" panose="020B0604020202020204" pitchFamily="34" charset="-128"/>
              </a:rPr>
              <a:t>env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</a:rPr>
              <a:t> files, and project documentation (README,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 Unicode MS" panose="020B0604020202020204" pitchFamily="34" charset="-128"/>
              </a:rPr>
              <a:t>requirements.txt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</a:rPr>
              <a:t>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Dashboard Design.</a:t>
            </a:r>
            <a:endParaRPr lang="en-US" u="sn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51" y="1307609"/>
            <a:ext cx="11552349" cy="537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Testing Output.</a:t>
            </a:r>
            <a:endParaRPr lang="en-IN" u="sn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8038"/>
            <a:ext cx="12192000" cy="5479961"/>
          </a:xfrm>
        </p:spPr>
      </p:pic>
    </p:spTree>
    <p:extLst>
      <p:ext uri="{BB962C8B-B14F-4D97-AF65-F5344CB8AC3E}">
        <p14:creationId xmlns:p14="http://schemas.microsoft.com/office/powerpoint/2010/main" val="372731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460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 Unicode MS</vt:lpstr>
      <vt:lpstr>Arial</vt:lpstr>
      <vt:lpstr>Calibri</vt:lpstr>
      <vt:lpstr>Tahoma</vt:lpstr>
      <vt:lpstr>Trade Gothic LT Pro</vt:lpstr>
      <vt:lpstr>Trebuchet MS</vt:lpstr>
      <vt:lpstr>Office Theme</vt:lpstr>
      <vt:lpstr>NEXTHIKES IT SOLUTIONS</vt:lpstr>
      <vt:lpstr>The Challenge in Equity News</vt:lpstr>
      <vt:lpstr>Our AI-Driven Solution</vt:lpstr>
      <vt:lpstr>System Architecture &amp; Workflow</vt:lpstr>
      <vt:lpstr>The User Experience</vt:lpstr>
      <vt:lpstr>Future Vision &amp; Enhancements</vt:lpstr>
      <vt:lpstr>Conclusion &amp; Skills Demonstrated</vt:lpstr>
      <vt:lpstr>Dashboard Design.</vt:lpstr>
      <vt:lpstr>Testing Output.</vt:lpstr>
      <vt:lpstr>THANK YOU.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2025-10-05T14:17:27Z</dcterms:created>
  <dcterms:modified xsi:type="dcterms:W3CDTF">2025-10-05T15:12:18Z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