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1" r:id="rId2"/>
    <p:sldMasterId id="2147483653" r:id="rId3"/>
  </p:sldMasterIdLst>
  <p:notesMasterIdLst>
    <p:notesMasterId r:id="rId17"/>
  </p:notesMasterIdLst>
  <p:handoutMasterIdLst>
    <p:handoutMasterId r:id="rId18"/>
  </p:handoutMasterIdLst>
  <p:sldIdLst>
    <p:sldId id="401" r:id="rId4"/>
    <p:sldId id="509" r:id="rId5"/>
    <p:sldId id="510" r:id="rId6"/>
    <p:sldId id="511" r:id="rId7"/>
    <p:sldId id="512" r:id="rId8"/>
    <p:sldId id="513" r:id="rId9"/>
    <p:sldId id="514" r:id="rId10"/>
    <p:sldId id="515" r:id="rId11"/>
    <p:sldId id="516" r:id="rId12"/>
    <p:sldId id="517" r:id="rId13"/>
    <p:sldId id="518" r:id="rId14"/>
    <p:sldId id="519" r:id="rId15"/>
    <p:sldId id="521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91" autoAdjust="0"/>
    <p:restoredTop sz="94632" autoAdjust="0"/>
  </p:normalViewPr>
  <p:slideViewPr>
    <p:cSldViewPr>
      <p:cViewPr varScale="1">
        <p:scale>
          <a:sx n="104" d="100"/>
          <a:sy n="104" d="100"/>
        </p:scale>
        <p:origin x="912" y="72"/>
      </p:cViewPr>
      <p:guideLst>
        <p:guide orient="horz" pos="1801"/>
        <p:guide pos="2880"/>
      </p:guideLst>
    </p:cSldViewPr>
  </p:slideViewPr>
  <p:outlineViewPr>
    <p:cViewPr>
      <p:scale>
        <a:sx n="33" d="100"/>
        <a:sy n="33" d="100"/>
      </p:scale>
      <p:origin x="0" y="-12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94"/>
    </p:cViewPr>
  </p:sorter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FEF09C3-5432-4DA0-9890-3050357C5E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27E202-B8C5-4411-9AB9-001230F36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ko-KR"/>
              <a:t>2023-01-16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5FDCCD-9920-4087-A8EF-840D6BF967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30773E-42C5-4B13-84D2-DE05FB0C34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52E6A-8C14-4F5B-B0CB-3A4FCBC8D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79576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ko-KR"/>
              <a:t>2023-01-16</a:t>
            </a:r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89A33-A361-4541-B6A7-456994CC0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56447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6E33C-EF66-8DDB-81D6-CE2981EB6B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526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6E33C-EF66-8DDB-81D6-CE2981EB6B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86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6E33C-EF66-8DDB-81D6-CE2981EB6B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439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6E33C-EF66-8DDB-81D6-CE2981EB6B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486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6E33C-EF66-8DDB-81D6-CE2981EB6B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356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6E33C-EF66-8DDB-81D6-CE2981EB6B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140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6E33C-EF66-8DDB-81D6-CE2981EB6B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3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6E33C-EF66-8DDB-81D6-CE2981EB6B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607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6E33C-EF66-8DDB-81D6-CE2981EB6B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349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6E33C-EF66-8DDB-81D6-CE2981EB6B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500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6E33C-EF66-8DDB-81D6-CE2981EB6B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160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6E33C-EF66-8DDB-81D6-CE2981EB6B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343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49293" y="1563638"/>
            <a:ext cx="3845416" cy="108012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49145" y="2634232"/>
            <a:ext cx="3845416" cy="7999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700934" y="32249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700934" y="189860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00934" y="347471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58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3116" y="843558"/>
            <a:ext cx="8077768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031416" y="2475359"/>
            <a:ext cx="1062118" cy="10621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012160" y="0"/>
            <a:ext cx="313184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131840" y="0"/>
            <a:ext cx="288032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22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244000" y="0"/>
            <a:ext cx="900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811908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77595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916268" y="0"/>
            <a:ext cx="900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3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915566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915566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29444" y="2912740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644464" y="2912740"/>
            <a:ext cx="4104000" cy="18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76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83048" y="0"/>
            <a:ext cx="2286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83048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98953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15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23528" y="24844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671560" y="183262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105640" y="341679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23528" y="183262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2105640" y="183204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671560" y="24844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14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191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154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96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4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60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48616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986924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11635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023301"/>
            <a:ext cx="3024336" cy="366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87664" y="1164297"/>
            <a:ext cx="1744194" cy="269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196830" y="1426241"/>
            <a:ext cx="1744194" cy="269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9223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0579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68185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2253238"/>
            <a:ext cx="5148064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2726814"/>
            <a:ext cx="51480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2" y="1244876"/>
            <a:ext cx="2693964" cy="2636602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8095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2754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1065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70381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9814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</p:sldLayoutIdLst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3" r:id="rId3"/>
    <p:sldLayoutId id="2147483660" r:id="rId4"/>
    <p:sldLayoutId id="2147483661" r:id="rId5"/>
    <p:sldLayoutId id="2147483662" r:id="rId6"/>
    <p:sldLayoutId id="2147483664" r:id="rId7"/>
    <p:sldLayoutId id="2147483655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3" r:id="rId14"/>
    <p:sldLayoutId id="2147483672" r:id="rId15"/>
    <p:sldLayoutId id="2147483671" r:id="rId16"/>
    <p:sldLayoutId id="2147483656" r:id="rId17"/>
  </p:sldLayoutIdLst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755FA5-1EA2-40B8-5FF7-7C41AB9C64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842"/>
            <a:ext cx="1293495" cy="129349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D5D2EA-32C4-1EC9-16F1-E682E86502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7584" y="411510"/>
            <a:ext cx="8316416" cy="1080121"/>
          </a:xfrm>
        </p:spPr>
        <p:txBody>
          <a:bodyPr/>
          <a:lstStyle/>
          <a:p>
            <a:r>
              <a:rPr lang="en-US" sz="1800" b="0">
                <a:solidFill>
                  <a:srgbClr val="002060"/>
                </a:solidFill>
                <a:latin typeface="Arial" panose="020B0604020202020204" pitchFamily="34" charset="0"/>
              </a:rPr>
              <a:t>TRƯỜNG ĐẠI HỌC TÀI NGUYÊN VÀ MÔI TRƯỜNG</a:t>
            </a:r>
            <a:r>
              <a:rPr lang="vi-VN" sz="1800" b="0">
                <a:solidFill>
                  <a:srgbClr val="002060"/>
                </a:solidFill>
                <a:latin typeface="Arial" panose="020B0604020202020204" pitchFamily="34" charset="0"/>
              </a:rPr>
              <a:t> TP HCM</a:t>
            </a:r>
            <a:endParaRPr lang="en-US" sz="1800" b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lang="en-US" sz="1800">
                <a:solidFill>
                  <a:srgbClr val="002060"/>
                </a:solidFill>
                <a:latin typeface="Arial" panose="020B0604020202020204" pitchFamily="34" charset="0"/>
              </a:rPr>
              <a:t>  KHOA HỆ THỐNG THÔNG TIN &amp; VIỄN THÁM</a:t>
            </a:r>
          </a:p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030EBB-D83C-BC22-EFF8-962519259C5B}"/>
              </a:ext>
            </a:extLst>
          </p:cNvPr>
          <p:cNvSpPr txBox="1"/>
          <p:nvPr/>
        </p:nvSpPr>
        <p:spPr>
          <a:xfrm>
            <a:off x="3906" y="127332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</a:rPr>
              <a:t>BÁO CÁO ĐỒ ÁN CÔNG NGHỆ PHẦN MỀM</a:t>
            </a:r>
            <a:endParaRPr lang="en-US" sz="1800" b="1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3345AA-4AA4-5990-1B2C-AF8D2F95A95A}"/>
              </a:ext>
            </a:extLst>
          </p:cNvPr>
          <p:cNvSpPr txBox="1"/>
          <p:nvPr/>
        </p:nvSpPr>
        <p:spPr>
          <a:xfrm>
            <a:off x="0" y="1676297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latin typeface="Arial" panose="020B0604020202020204" pitchFamily="34" charset="0"/>
              </a:rPr>
              <a:t>XÂY DỰNG WEBSITE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AAB8B9-D29F-0FCC-499F-0C0C89DCBC39}"/>
              </a:ext>
            </a:extLst>
          </p:cNvPr>
          <p:cNvSpPr txBox="1"/>
          <p:nvPr/>
        </p:nvSpPr>
        <p:spPr>
          <a:xfrm>
            <a:off x="0" y="2343751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+mj-lt"/>
                <a:ea typeface="Calibri" panose="020F0502020204030204" pitchFamily="34" charset="0"/>
              </a:rPr>
              <a:t>CỬA HÀNG CHĂM SÓC THÚ CƯNG ANIPAT</a:t>
            </a:r>
            <a:endParaRPr lang="en-US" sz="2800" b="1">
              <a:effectLst/>
              <a:latin typeface="+mj-lt"/>
              <a:ea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0F942E-435A-0D7A-4EDD-22DFD614219A}"/>
              </a:ext>
            </a:extLst>
          </p:cNvPr>
          <p:cNvSpPr txBox="1"/>
          <p:nvPr/>
        </p:nvSpPr>
        <p:spPr>
          <a:xfrm>
            <a:off x="5436096" y="3601895"/>
            <a:ext cx="4104456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GV: </a:t>
            </a:r>
            <a:r>
              <a:rPr lang="en-US" sz="1800" b="1">
                <a:solidFill>
                  <a:schemeClr val="tx1"/>
                </a:solidFill>
                <a:latin typeface="Arial" panose="020B0604020202020204" pitchFamily="34" charset="0"/>
              </a:rPr>
              <a:t>ThS. Phạm Trong Huynh</a:t>
            </a:r>
          </a:p>
          <a:p>
            <a:pPr>
              <a:lnSpc>
                <a:spcPct val="150000"/>
              </a:lnSpc>
            </a:pPr>
            <a:r>
              <a:rPr 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SVTH: </a:t>
            </a:r>
            <a:r>
              <a:rPr lang="en-US" sz="1800" b="1">
                <a:latin typeface="Arial" panose="020B0604020202020204" pitchFamily="34" charset="0"/>
              </a:rPr>
              <a:t>Nguyễn Hoàng Nam</a:t>
            </a:r>
          </a:p>
          <a:p>
            <a:pPr>
              <a:lnSpc>
                <a:spcPct val="150000"/>
              </a:lnSpc>
            </a:pPr>
            <a:r>
              <a:rPr lang="en-US" b="1">
                <a:solidFill>
                  <a:srgbClr val="FF0000"/>
                </a:solidFill>
                <a:latin typeface="Arial" panose="020B0604020202020204" pitchFamily="34" charset="0"/>
              </a:rPr>
              <a:t>Khóa: </a:t>
            </a:r>
            <a:r>
              <a:rPr lang="en-US" b="1">
                <a:latin typeface="Arial" panose="020B0604020202020204" pitchFamily="34" charset="0"/>
              </a:rPr>
              <a:t>K08</a:t>
            </a:r>
            <a:endParaRPr lang="en-US" sz="1800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8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1945" y="691331"/>
            <a:ext cx="8925732" cy="3402900"/>
          </a:xfrm>
        </p:spPr>
        <p:txBody>
          <a:bodyPr/>
          <a:lstStyle/>
          <a:p>
            <a:pPr marL="342900" indent="-342900" algn="l">
              <a:buAutoNum type="arabicPeriod"/>
            </a:pPr>
            <a:endParaRPr lang="en-US" sz="1800" b="1">
              <a:solidFill>
                <a:schemeClr val="tx1"/>
              </a:solidFill>
              <a:latin typeface="+mj-lt"/>
            </a:endParaRPr>
          </a:p>
          <a:p>
            <a:pPr algn="l"/>
            <a:endParaRPr lang="en-US" sz="1800" b="1">
              <a:solidFill>
                <a:schemeClr val="tx1"/>
              </a:solidFill>
              <a:latin typeface="+mj-lt"/>
            </a:endParaRPr>
          </a:p>
          <a:p>
            <a:pPr algn="just"/>
            <a:r>
              <a:rPr lang="en-US" sz="1800">
                <a:solidFill>
                  <a:schemeClr val="tx1"/>
                </a:solidFill>
              </a:rPr>
              <a:t>	</a:t>
            </a:r>
            <a:endParaRPr lang="en-US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 flipH="1">
            <a:off x="103828" y="291221"/>
            <a:ext cx="878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GIAO DIỆN QUẢN LÝ SẢN PHẨM (ADMIN)</a:t>
            </a:r>
            <a:endParaRPr lang="en-US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642D2F-28AD-89A1-3054-DBC81000A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125" y="1091441"/>
            <a:ext cx="7407371" cy="216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69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1945" y="691331"/>
            <a:ext cx="8925732" cy="3402900"/>
          </a:xfrm>
        </p:spPr>
        <p:txBody>
          <a:bodyPr/>
          <a:lstStyle/>
          <a:p>
            <a:pPr marL="342900" indent="-342900" algn="l">
              <a:buAutoNum type="arabicPeriod"/>
            </a:pPr>
            <a:endParaRPr lang="en-US" sz="1800" b="1">
              <a:solidFill>
                <a:schemeClr val="tx1"/>
              </a:solidFill>
              <a:latin typeface="+mj-lt"/>
            </a:endParaRPr>
          </a:p>
          <a:p>
            <a:pPr algn="l"/>
            <a:endParaRPr lang="en-US" sz="1800" b="1">
              <a:solidFill>
                <a:schemeClr val="tx1"/>
              </a:solidFill>
              <a:latin typeface="+mj-lt"/>
            </a:endParaRPr>
          </a:p>
          <a:p>
            <a:pPr algn="just"/>
            <a:r>
              <a:rPr lang="en-US" sz="1800">
                <a:solidFill>
                  <a:schemeClr val="tx1"/>
                </a:solidFill>
              </a:rPr>
              <a:t>	</a:t>
            </a:r>
            <a:endParaRPr lang="en-US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 flipH="1">
            <a:off x="103828" y="291221"/>
            <a:ext cx="878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GIAO DIỆN THÊM – SỬA SẢN PHẨM (ADMIN)</a:t>
            </a:r>
            <a:endParaRPr lang="en-US" sz="20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C93784-A268-A067-3246-C59EE1429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8" y="691331"/>
            <a:ext cx="4477853" cy="18228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72E8B3-F9BB-81F5-A76B-43BA3D0B1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48" y="3062187"/>
            <a:ext cx="4403363" cy="4935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241B7D-4A82-7292-9E54-5E56681AD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5308" y="1923678"/>
            <a:ext cx="4572806" cy="18273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7CA632-1A87-3A98-8973-4CB65F4896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7746" y="3843936"/>
            <a:ext cx="4505308" cy="50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9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1945" y="691331"/>
            <a:ext cx="8925732" cy="3402900"/>
          </a:xfrm>
        </p:spPr>
        <p:txBody>
          <a:bodyPr/>
          <a:lstStyle/>
          <a:p>
            <a:pPr marL="342900" indent="-342900" algn="l">
              <a:buAutoNum type="arabicPeriod"/>
            </a:pPr>
            <a:endParaRPr lang="en-US" sz="1800" b="1">
              <a:solidFill>
                <a:schemeClr val="tx1"/>
              </a:solidFill>
              <a:latin typeface="+mj-lt"/>
            </a:endParaRPr>
          </a:p>
          <a:p>
            <a:pPr algn="l"/>
            <a:endParaRPr lang="en-US" sz="1800" b="1">
              <a:solidFill>
                <a:schemeClr val="tx1"/>
              </a:solidFill>
              <a:latin typeface="+mj-lt"/>
            </a:endParaRPr>
          </a:p>
          <a:p>
            <a:pPr algn="just"/>
            <a:r>
              <a:rPr lang="en-US" sz="1800">
                <a:solidFill>
                  <a:schemeClr val="tx1"/>
                </a:solidFill>
              </a:rPr>
              <a:t>	</a:t>
            </a:r>
            <a:endParaRPr lang="en-US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 flipH="1">
            <a:off x="103828" y="291221"/>
            <a:ext cx="878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GIAO DIỆN ĐƠN HÀNG (KHÁCH)</a:t>
            </a:r>
            <a:endParaRPr lang="en-US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1B2845-C0C3-B828-0BB5-757D201CF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0" y="1041970"/>
            <a:ext cx="9144000" cy="410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9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1945" y="691331"/>
            <a:ext cx="8925732" cy="3402900"/>
          </a:xfrm>
        </p:spPr>
        <p:txBody>
          <a:bodyPr/>
          <a:lstStyle/>
          <a:p>
            <a:pPr marL="342900" indent="-342900" algn="l">
              <a:buAutoNum type="arabicPeriod"/>
            </a:pPr>
            <a:endParaRPr lang="en-US" sz="1800" b="1">
              <a:solidFill>
                <a:schemeClr val="tx1"/>
              </a:solidFill>
              <a:latin typeface="+mj-lt"/>
            </a:endParaRPr>
          </a:p>
          <a:p>
            <a:pPr algn="l"/>
            <a:endParaRPr lang="en-US" sz="1800" b="1">
              <a:solidFill>
                <a:schemeClr val="tx1"/>
              </a:solidFill>
              <a:latin typeface="+mj-lt"/>
            </a:endParaRPr>
          </a:p>
          <a:p>
            <a:pPr algn="just"/>
            <a:r>
              <a:rPr lang="en-US" sz="1800">
                <a:solidFill>
                  <a:schemeClr val="tx1"/>
                </a:solidFill>
              </a:rPr>
              <a:t>	</a:t>
            </a:r>
            <a:endParaRPr lang="en-US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 flipH="1">
            <a:off x="103828" y="291221"/>
            <a:ext cx="878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GIAO DIỆN LỊCH SỬ ĐẶT HÀNG (KHÁCH)</a:t>
            </a:r>
            <a:endParaRPr lang="en-US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A1669B-7D2B-0156-909B-85696B4FC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5418"/>
            <a:ext cx="9144000" cy="225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8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1945" y="691331"/>
            <a:ext cx="8925732" cy="3402900"/>
          </a:xfrm>
        </p:spPr>
        <p:txBody>
          <a:bodyPr/>
          <a:lstStyle/>
          <a:p>
            <a:pPr marL="342900" indent="-342900" algn="l">
              <a:buAutoNum type="arabicPeriod"/>
            </a:pPr>
            <a:endParaRPr lang="en-US" sz="1800" b="1">
              <a:solidFill>
                <a:schemeClr val="tx1"/>
              </a:solidFill>
              <a:latin typeface="+mj-lt"/>
            </a:endParaRPr>
          </a:p>
          <a:p>
            <a:pPr algn="l"/>
            <a:endParaRPr lang="en-US" sz="1800" b="1">
              <a:solidFill>
                <a:schemeClr val="tx1"/>
              </a:solidFill>
              <a:latin typeface="+mj-lt"/>
            </a:endParaRPr>
          </a:p>
          <a:p>
            <a:pPr algn="just"/>
            <a:r>
              <a:rPr lang="en-US" sz="1800">
                <a:solidFill>
                  <a:schemeClr val="tx1"/>
                </a:solidFill>
              </a:rPr>
              <a:t>	</a:t>
            </a:r>
            <a:endParaRPr lang="en-US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 flipH="1">
            <a:off x="103828" y="291221"/>
            <a:ext cx="878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GIAO DIỆN HOME</a:t>
            </a:r>
            <a:endParaRPr lang="en-US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308C46-7764-EB25-BFCF-BE72AC1AF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064" y="838180"/>
            <a:ext cx="9144000" cy="430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3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1945" y="691331"/>
            <a:ext cx="8925732" cy="3402900"/>
          </a:xfrm>
        </p:spPr>
        <p:txBody>
          <a:bodyPr/>
          <a:lstStyle/>
          <a:p>
            <a:pPr marL="342900" indent="-342900" algn="l">
              <a:buAutoNum type="arabicPeriod"/>
            </a:pPr>
            <a:endParaRPr lang="en-US" sz="1800" b="1">
              <a:solidFill>
                <a:schemeClr val="tx1"/>
              </a:solidFill>
              <a:latin typeface="+mj-lt"/>
            </a:endParaRPr>
          </a:p>
          <a:p>
            <a:pPr algn="l"/>
            <a:endParaRPr lang="en-US" sz="1800" b="1">
              <a:solidFill>
                <a:schemeClr val="tx1"/>
              </a:solidFill>
              <a:latin typeface="+mj-lt"/>
            </a:endParaRPr>
          </a:p>
          <a:p>
            <a:pPr algn="just"/>
            <a:r>
              <a:rPr lang="en-US" sz="1800">
                <a:solidFill>
                  <a:schemeClr val="tx1"/>
                </a:solidFill>
              </a:rPr>
              <a:t>	</a:t>
            </a:r>
            <a:endParaRPr lang="en-US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 flipH="1">
            <a:off x="103828" y="291221"/>
            <a:ext cx="878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GIAO DIỆN HOME</a:t>
            </a:r>
            <a:endParaRPr lang="en-US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976DC3-D0BD-56FA-283A-D0CCE5800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350" y="1214248"/>
            <a:ext cx="9144000" cy="392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1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1945" y="691331"/>
            <a:ext cx="8925732" cy="3402900"/>
          </a:xfrm>
        </p:spPr>
        <p:txBody>
          <a:bodyPr/>
          <a:lstStyle/>
          <a:p>
            <a:pPr marL="342900" indent="-342900" algn="l">
              <a:buAutoNum type="arabicPeriod"/>
            </a:pPr>
            <a:endParaRPr lang="en-US" sz="1800" b="1">
              <a:solidFill>
                <a:schemeClr val="tx1"/>
              </a:solidFill>
              <a:latin typeface="+mj-lt"/>
            </a:endParaRPr>
          </a:p>
          <a:p>
            <a:pPr algn="l"/>
            <a:endParaRPr lang="en-US" sz="1800" b="1">
              <a:solidFill>
                <a:schemeClr val="tx1"/>
              </a:solidFill>
              <a:latin typeface="+mj-lt"/>
            </a:endParaRPr>
          </a:p>
          <a:p>
            <a:pPr algn="just"/>
            <a:r>
              <a:rPr lang="en-US" sz="1800">
                <a:solidFill>
                  <a:schemeClr val="tx1"/>
                </a:solidFill>
              </a:rPr>
              <a:t>	</a:t>
            </a:r>
            <a:endParaRPr lang="en-US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 flipH="1">
            <a:off x="103828" y="291221"/>
            <a:ext cx="878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GIAO DIỆN SHOP</a:t>
            </a:r>
            <a:endParaRPr lang="en-US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F4BE02-F0D7-90EC-322B-5AF1E0B35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1930"/>
            <a:ext cx="9144000" cy="431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1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1945" y="691331"/>
            <a:ext cx="8925732" cy="3402900"/>
          </a:xfrm>
        </p:spPr>
        <p:txBody>
          <a:bodyPr/>
          <a:lstStyle/>
          <a:p>
            <a:pPr marL="342900" indent="-342900" algn="l">
              <a:buAutoNum type="arabicPeriod"/>
            </a:pPr>
            <a:endParaRPr lang="en-US" sz="1800" b="1">
              <a:solidFill>
                <a:schemeClr val="tx1"/>
              </a:solidFill>
              <a:latin typeface="+mj-lt"/>
            </a:endParaRPr>
          </a:p>
          <a:p>
            <a:pPr algn="l"/>
            <a:endParaRPr lang="en-US" sz="1800" b="1">
              <a:solidFill>
                <a:schemeClr val="tx1"/>
              </a:solidFill>
              <a:latin typeface="+mj-lt"/>
            </a:endParaRPr>
          </a:p>
          <a:p>
            <a:pPr algn="just"/>
            <a:r>
              <a:rPr lang="en-US" sz="1800">
                <a:solidFill>
                  <a:schemeClr val="tx1"/>
                </a:solidFill>
              </a:rPr>
              <a:t>	</a:t>
            </a:r>
            <a:endParaRPr lang="en-US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 flipH="1">
            <a:off x="103828" y="291221"/>
            <a:ext cx="878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GIAO DIỆN ĐĂNG NHẬP – ĐĂNG KÝ</a:t>
            </a:r>
            <a:endParaRPr lang="en-US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DB183A-6E10-D139-FE2C-AD4EA294E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8" y="1491630"/>
            <a:ext cx="3675635" cy="3485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1D423E-C0D7-202A-CC92-CC470CB77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845920"/>
            <a:ext cx="3072489" cy="428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6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1945" y="691331"/>
            <a:ext cx="8925732" cy="3402900"/>
          </a:xfrm>
        </p:spPr>
        <p:txBody>
          <a:bodyPr/>
          <a:lstStyle/>
          <a:p>
            <a:pPr marL="342900" indent="-342900" algn="l">
              <a:buAutoNum type="arabicPeriod"/>
            </a:pPr>
            <a:endParaRPr lang="en-US" sz="1800" b="1">
              <a:solidFill>
                <a:schemeClr val="tx1"/>
              </a:solidFill>
              <a:latin typeface="+mj-lt"/>
            </a:endParaRPr>
          </a:p>
          <a:p>
            <a:pPr algn="l"/>
            <a:endParaRPr lang="en-US" sz="1800" b="1">
              <a:solidFill>
                <a:schemeClr val="tx1"/>
              </a:solidFill>
              <a:latin typeface="+mj-lt"/>
            </a:endParaRPr>
          </a:p>
          <a:p>
            <a:pPr algn="just"/>
            <a:r>
              <a:rPr lang="en-US" sz="1800">
                <a:solidFill>
                  <a:schemeClr val="tx1"/>
                </a:solidFill>
              </a:rPr>
              <a:t>	</a:t>
            </a:r>
            <a:endParaRPr lang="en-US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 flipH="1">
            <a:off x="103828" y="291221"/>
            <a:ext cx="878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GIAO DIỆN BẢNG ĐIỀU KHIỂN (ADMIN)</a:t>
            </a:r>
            <a:endParaRPr lang="en-US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F3D2DA-696E-01DC-7EA5-5082FEAB1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7975"/>
            <a:ext cx="9144000" cy="411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7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1945" y="691331"/>
            <a:ext cx="8925732" cy="3402900"/>
          </a:xfrm>
        </p:spPr>
        <p:txBody>
          <a:bodyPr/>
          <a:lstStyle/>
          <a:p>
            <a:pPr marL="342900" indent="-342900" algn="l">
              <a:buAutoNum type="arabicPeriod"/>
            </a:pPr>
            <a:endParaRPr lang="en-US" sz="1800" b="1">
              <a:solidFill>
                <a:schemeClr val="tx1"/>
              </a:solidFill>
              <a:latin typeface="+mj-lt"/>
            </a:endParaRPr>
          </a:p>
          <a:p>
            <a:pPr algn="l"/>
            <a:endParaRPr lang="en-US" sz="1800" b="1">
              <a:solidFill>
                <a:schemeClr val="tx1"/>
              </a:solidFill>
              <a:latin typeface="+mj-lt"/>
            </a:endParaRPr>
          </a:p>
          <a:p>
            <a:pPr algn="just"/>
            <a:r>
              <a:rPr lang="en-US" sz="1800">
                <a:solidFill>
                  <a:schemeClr val="tx1"/>
                </a:solidFill>
              </a:rPr>
              <a:t>	</a:t>
            </a:r>
            <a:endParaRPr lang="en-US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 flipH="1">
            <a:off x="103828" y="291221"/>
            <a:ext cx="878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GIAO DIỆN QUẢN LÝ ĐƠN HÀNG (ADMIN)</a:t>
            </a:r>
            <a:endParaRPr lang="en-US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237A13-E789-487D-48CE-B1BF78C7B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753544"/>
            <a:ext cx="6274369" cy="15301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E8E99C-25CD-DBFB-E4E6-CF7FE7EA6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053722"/>
            <a:ext cx="4680520" cy="8608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E882D7-F711-B31A-5122-24655E48B5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9" y="3107398"/>
            <a:ext cx="4680520" cy="3577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ABBE34-145D-4950-3BBB-A6A024D4F0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608" y="3657944"/>
            <a:ext cx="4752528" cy="86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7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1945" y="706079"/>
            <a:ext cx="8925732" cy="3402900"/>
          </a:xfrm>
        </p:spPr>
        <p:txBody>
          <a:bodyPr/>
          <a:lstStyle/>
          <a:p>
            <a:pPr marL="342900" indent="-342900" algn="l">
              <a:buAutoNum type="arabicPeriod"/>
            </a:pPr>
            <a:endParaRPr lang="en-US" sz="1800" b="1">
              <a:solidFill>
                <a:schemeClr val="tx1"/>
              </a:solidFill>
              <a:latin typeface="+mj-lt"/>
            </a:endParaRPr>
          </a:p>
          <a:p>
            <a:pPr algn="l"/>
            <a:endParaRPr lang="en-US" sz="1800" b="1">
              <a:solidFill>
                <a:schemeClr val="tx1"/>
              </a:solidFill>
              <a:latin typeface="+mj-lt"/>
            </a:endParaRPr>
          </a:p>
          <a:p>
            <a:pPr algn="just"/>
            <a:r>
              <a:rPr lang="en-US" sz="1800">
                <a:solidFill>
                  <a:schemeClr val="tx1"/>
                </a:solidFill>
              </a:rPr>
              <a:t>	</a:t>
            </a:r>
            <a:endParaRPr lang="en-US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 flipH="1">
            <a:off x="103828" y="291221"/>
            <a:ext cx="878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GIAO DIỆN QUẢN LÝ NGƯỜI DÙNG (ADMIN)</a:t>
            </a:r>
            <a:endParaRPr lang="en-US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EFB5DF-E1BB-6AF6-E590-05E97C0A4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49" y="871124"/>
            <a:ext cx="7293501" cy="424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3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1945" y="691331"/>
            <a:ext cx="8925732" cy="3402900"/>
          </a:xfrm>
        </p:spPr>
        <p:txBody>
          <a:bodyPr/>
          <a:lstStyle/>
          <a:p>
            <a:pPr marL="342900" indent="-342900" algn="l">
              <a:buAutoNum type="arabicPeriod"/>
            </a:pPr>
            <a:endParaRPr lang="en-US" sz="1800" b="1">
              <a:solidFill>
                <a:schemeClr val="tx1"/>
              </a:solidFill>
              <a:latin typeface="+mj-lt"/>
            </a:endParaRPr>
          </a:p>
          <a:p>
            <a:pPr algn="l"/>
            <a:endParaRPr lang="en-US" sz="1800" b="1">
              <a:solidFill>
                <a:schemeClr val="tx1"/>
              </a:solidFill>
              <a:latin typeface="+mj-lt"/>
            </a:endParaRPr>
          </a:p>
          <a:p>
            <a:pPr algn="just"/>
            <a:r>
              <a:rPr lang="en-US" sz="1800">
                <a:solidFill>
                  <a:schemeClr val="tx1"/>
                </a:solidFill>
              </a:rPr>
              <a:t>	</a:t>
            </a:r>
            <a:endParaRPr lang="en-US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 flipH="1">
            <a:off x="103828" y="291221"/>
            <a:ext cx="878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GIAO DIỆN QUẢN LÝ DANH MỤC (ADMIN)</a:t>
            </a:r>
            <a:endParaRPr lang="en-US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F23157-AD60-E300-696B-631F646F7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628" y="915566"/>
            <a:ext cx="6696744" cy="23370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086A5C-D013-AF36-4296-5FDC871B5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3162512"/>
            <a:ext cx="2239449" cy="17281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E0CCF3-332D-FE5F-13DB-FD66A21111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5281" y="3215328"/>
            <a:ext cx="2071698" cy="161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38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3723</TotalTime>
  <Words>174</Words>
  <Application>Microsoft Office PowerPoint</Application>
  <PresentationFormat>On-screen Show (16:9)</PresentationFormat>
  <Paragraphs>80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namthien11122000@gmail.com</cp:lastModifiedBy>
  <cp:revision>164</cp:revision>
  <dcterms:created xsi:type="dcterms:W3CDTF">2016-12-05T23:26:54Z</dcterms:created>
  <dcterms:modified xsi:type="dcterms:W3CDTF">2023-03-08T14:04:48Z</dcterms:modified>
</cp:coreProperties>
</file>