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2" y="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041E-3772-4ACB-BFD3-B2567A8299A5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D037-62B2-4792-9B24-AA66A93A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041E-3772-4ACB-BFD3-B2567A8299A5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D037-62B2-4792-9B24-AA66A93A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5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041E-3772-4ACB-BFD3-B2567A8299A5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D037-62B2-4792-9B24-AA66A93A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041E-3772-4ACB-BFD3-B2567A8299A5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D037-62B2-4792-9B24-AA66A93A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041E-3772-4ACB-BFD3-B2567A8299A5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D037-62B2-4792-9B24-AA66A93A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041E-3772-4ACB-BFD3-B2567A8299A5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D037-62B2-4792-9B24-AA66A93A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4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041E-3772-4ACB-BFD3-B2567A8299A5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D037-62B2-4792-9B24-AA66A93A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041E-3772-4ACB-BFD3-B2567A8299A5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D037-62B2-4792-9B24-AA66A93A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041E-3772-4ACB-BFD3-B2567A8299A5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D037-62B2-4792-9B24-AA66A93A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1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041E-3772-4ACB-BFD3-B2567A8299A5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D037-62B2-4792-9B24-AA66A93A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5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041E-3772-4ACB-BFD3-B2567A8299A5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D037-62B2-4792-9B24-AA66A93A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1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041E-3772-4ACB-BFD3-B2567A8299A5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6D037-62B2-4792-9B24-AA66A93A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urBooks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4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</a:p>
          <a:p>
            <a:r>
              <a:rPr lang="en-US" dirty="0" smtClean="0"/>
              <a:t>Reid </a:t>
            </a:r>
            <a:r>
              <a:rPr lang="en-US" dirty="0" err="1" smtClean="0"/>
              <a:t>Stancu</a:t>
            </a:r>
            <a:endParaRPr lang="en-US" dirty="0" smtClean="0"/>
          </a:p>
          <a:p>
            <a:r>
              <a:rPr lang="en-US" dirty="0" smtClean="0"/>
              <a:t>Nam Thach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3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Side: Search Finds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462" y="2234406"/>
            <a:ext cx="47910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8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Side: My books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562" y="2029619"/>
            <a:ext cx="39528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7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to Sell/Trade/Buy books</a:t>
            </a:r>
          </a:p>
          <a:p>
            <a:r>
              <a:rPr lang="en-US" dirty="0" smtClean="0"/>
              <a:t>Able to use image recognition to post books</a:t>
            </a:r>
          </a:p>
          <a:p>
            <a:r>
              <a:rPr lang="en-US" dirty="0" smtClean="0"/>
              <a:t>Able to search for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0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8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Side: Register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310" y="1825624"/>
            <a:ext cx="3439380" cy="455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1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 smtClean="0"/>
              <a:t>Side: 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4163" y="1825625"/>
            <a:ext cx="33036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1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 smtClean="0"/>
              <a:t>Side: Main page after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1690689"/>
            <a:ext cx="4558176" cy="40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9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Side: Search Books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1925053"/>
            <a:ext cx="3810000" cy="410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6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65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urBooks</vt:lpstr>
      <vt:lpstr>Description</vt:lpstr>
      <vt:lpstr>Server Side</vt:lpstr>
      <vt:lpstr>Server Side</vt:lpstr>
      <vt:lpstr>Server Side</vt:lpstr>
      <vt:lpstr>Client Side: Register Page</vt:lpstr>
      <vt:lpstr>Client Side: Login Page</vt:lpstr>
      <vt:lpstr>Client Side: Main page after login</vt:lpstr>
      <vt:lpstr>Client Side: Search Books</vt:lpstr>
      <vt:lpstr>Client Side: Search Finds</vt:lpstr>
      <vt:lpstr>Client Side: My books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urBooks</dc:title>
  <dc:creator>Nammy</dc:creator>
  <cp:lastModifiedBy>Nammy</cp:lastModifiedBy>
  <cp:revision>7</cp:revision>
  <dcterms:created xsi:type="dcterms:W3CDTF">2014-11-04T03:19:14Z</dcterms:created>
  <dcterms:modified xsi:type="dcterms:W3CDTF">2014-11-04T17:33:31Z</dcterms:modified>
</cp:coreProperties>
</file>