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6E-2FB4-49FA-A76E-2F0D2C54519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4135-FA12-48E2-8D07-5C806A18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9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6E-2FB4-49FA-A76E-2F0D2C54519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4135-FA12-48E2-8D07-5C806A18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7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6E-2FB4-49FA-A76E-2F0D2C54519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4135-FA12-48E2-8D07-5C806A18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6E-2FB4-49FA-A76E-2F0D2C54519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4135-FA12-48E2-8D07-5C806A18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1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6E-2FB4-49FA-A76E-2F0D2C54519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4135-FA12-48E2-8D07-5C806A18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0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6E-2FB4-49FA-A76E-2F0D2C54519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4135-FA12-48E2-8D07-5C806A18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6E-2FB4-49FA-A76E-2F0D2C54519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4135-FA12-48E2-8D07-5C806A18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7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6E-2FB4-49FA-A76E-2F0D2C54519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4135-FA12-48E2-8D07-5C806A18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0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6E-2FB4-49FA-A76E-2F0D2C54519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4135-FA12-48E2-8D07-5C806A18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6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6E-2FB4-49FA-A76E-2F0D2C54519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4135-FA12-48E2-8D07-5C806A18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7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6E-2FB4-49FA-A76E-2F0D2C54519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4135-FA12-48E2-8D07-5C806A18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4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4936E-2FB4-49FA-A76E-2F0D2C54519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84135-FA12-48E2-8D07-5C806A18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We Have so Far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 Thach</a:t>
            </a:r>
          </a:p>
          <a:p>
            <a:r>
              <a:rPr lang="en-US" dirty="0" smtClean="0"/>
              <a:t>Reid </a:t>
            </a:r>
            <a:r>
              <a:rPr lang="en-US" dirty="0" err="1" smtClean="0"/>
              <a:t>Stancu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4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454" y="1908003"/>
            <a:ext cx="2495620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365" y="1908003"/>
            <a:ext cx="2515759" cy="43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4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563" y="1825625"/>
            <a:ext cx="69337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2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416" y="1825625"/>
            <a:ext cx="67831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1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962" y="1825625"/>
            <a:ext cx="83620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6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 We Have so Far</vt:lpstr>
      <vt:lpstr>Android Side</vt:lpstr>
      <vt:lpstr>Server Side</vt:lpstr>
      <vt:lpstr>Continued</vt:lpstr>
      <vt:lpstr>Repository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Nammy</dc:creator>
  <cp:lastModifiedBy>Nammy</cp:lastModifiedBy>
  <cp:revision>5</cp:revision>
  <dcterms:created xsi:type="dcterms:W3CDTF">2014-10-21T04:21:50Z</dcterms:created>
  <dcterms:modified xsi:type="dcterms:W3CDTF">2014-10-21T17:01:02Z</dcterms:modified>
</cp:coreProperties>
</file>