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11/4/14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C2BB41-0F86-4A4E-B8FC-3923A778BB18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11/4/14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E49DCA-4F9C-4E5F-B756-C9150ED7031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urBooks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November 4</a:t>
            </a:r>
            <a:r>
              <a:rPr lang="en-US" sz="2400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 strike="noStrike">
                <a:solidFill>
                  <a:srgbClr val="000000"/>
                </a:solidFill>
                <a:latin typeface="Calibri"/>
              </a:rPr>
              <a:t>, 2014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Reid Stancu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Nam Thach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Description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Android application to Buy/Sell/Trade books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000000"/>
                </a:solidFill>
                <a:latin typeface="Calibri"/>
              </a:rPr>
              <a:t>User creatable lists for buy/sell/trade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000000"/>
                </a:solidFill>
                <a:latin typeface="Calibri"/>
              </a:rPr>
              <a:t>App notifies user of potential buy/sell/trade candidates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Able to use image recognition to add books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 strike="noStrike">
                <a:solidFill>
                  <a:srgbClr val="000000"/>
                </a:solidFill>
                <a:latin typeface="Calibri"/>
              </a:rPr>
              <a:t>Take photo with Phone camera → book added to user account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Able to search for books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latin typeface="Calibri Light"/>
              </a:rPr>
              <a:t>System Overview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828720" y="1632960"/>
            <a:ext cx="10534320" cy="46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Server Side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Ubuntu Server 14.04 LTS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Linux Apache MySQL PHP (LAMP) to serve the Android app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phpMyAdmin for convenience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OpenCV for image processing (possibly ZBar for barcode scanning)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OpenLibrary Database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Import bulk JSON data (Title, Author, Year, ISBN, Cover.jpg, etc.) to our database using Python.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Host our own copies of Book Cover JPEGs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Use OpenLibrary API as a backup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Database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87480" y="1828800"/>
            <a:ext cx="5047560" cy="320040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>
            <a:off x="6309360" y="1690200"/>
            <a:ext cx="5577840" cy="4161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ourier New"/>
              </a:rPr>
              <a:t>password</a:t>
            </a:r>
            <a:r>
              <a:rPr lang="en-US" sz="2800" strike="noStrike">
                <a:solidFill>
                  <a:srgbClr val="000000"/>
                </a:solidFill>
                <a:latin typeface="Calibri"/>
              </a:rPr>
              <a:t> field is salted + hashed for security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Android Client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137760" y="1554480"/>
            <a:ext cx="591624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Android Client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137760" y="1554480"/>
            <a:ext cx="5916240" cy="502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