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C633C6-B3E4-45B2-BDF4-FAEB7392EFB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EC59D1-F821-4D5B-8216-AAE9C354755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What We Have so Far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Nam Thach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Reid Stancu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Android Side</a:t>
            </a:r>
            <a:endParaRPr/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943560" y="1908000"/>
            <a:ext cx="2495160" cy="435096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4173480" y="1908000"/>
            <a:ext cx="2515320" cy="43437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7635240" y="1591200"/>
            <a:ext cx="2743200" cy="48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Server Side (PHP)</a:t>
            </a:r>
            <a:endParaRPr/>
          </a:p>
        </p:txBody>
      </p:sp>
      <p:pic>
        <p:nvPicPr>
          <p:cNvPr id="85" name="Content Placeholder 3" descr=""/>
          <p:cNvPicPr/>
          <p:nvPr/>
        </p:nvPicPr>
        <p:blipFill>
          <a:blip r:embed="rId1"/>
          <a:stretch/>
        </p:blipFill>
        <p:spPr>
          <a:xfrm>
            <a:off x="2325600" y="1825560"/>
            <a:ext cx="69332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0" y="2011680"/>
            <a:ext cx="7706160" cy="38955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82332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Test Table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Continued</a:t>
            </a:r>
            <a:endParaRPr/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2704320" y="1825560"/>
            <a:ext cx="67827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Repository</a:t>
            </a:r>
            <a:endParaRPr/>
          </a:p>
        </p:txBody>
      </p:sp>
      <p:pic>
        <p:nvPicPr>
          <p:cNvPr id="91" name="Content Placeholder 4" descr=""/>
          <p:cNvPicPr/>
          <p:nvPr/>
        </p:nvPicPr>
        <p:blipFill>
          <a:blip r:embed="rId1"/>
          <a:stretch/>
        </p:blipFill>
        <p:spPr>
          <a:xfrm>
            <a:off x="1914840" y="1825560"/>
            <a:ext cx="83617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Calibri Light"/>
              </a:rPr>
              <a:t>OpenCV Tests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543400" y="1690200"/>
            <a:ext cx="57776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Calibri Light"/>
              </a:rPr>
              <a:t>OpenCV Tests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72240" y="1688400"/>
            <a:ext cx="5777640" cy="43509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217920" y="1690200"/>
            <a:ext cx="5779080" cy="4352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