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90CB02-E7E3-4A6A-99EE-D6C8CC092899}" v="3" dt="2022-05-02T12:33:31.047"/>
    <p1510:client id="{5EF125AC-6020-483C-915A-8D276A2D48C0}" v="11" dt="2022-04-22T06:58:11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54c1e90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5754c1e90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5654e1c8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5654e1c8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5654e1c8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5654e1c8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5654e1c8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5654e1c8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5654e1c86_0_2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5654e1c86_0_2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5654e1c86_0_2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5654e1c86_0_2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5754c1e90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5754c1e90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5654e1c86_0_2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5654e1c86_0_2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5654e1c86_0_2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5654e1c86_0_2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ANALYSIS OF CRANE HOOK 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311700" y="1456000"/>
            <a:ext cx="8520600" cy="31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GROUP NUMBER -13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" sz="1000" dirty="0">
                <a:solidFill>
                  <a:schemeClr val="dk1"/>
                </a:solidFill>
              </a:rPr>
              <a:t>MDM19B012</a:t>
            </a:r>
            <a:r>
              <a:rPr lang="en" sz="1400" dirty="0">
                <a:solidFill>
                  <a:schemeClr val="dk1"/>
                </a:solidFill>
              </a:rPr>
              <a:t>-</a:t>
            </a:r>
            <a:r>
              <a:rPr lang="en" sz="1000" dirty="0">
                <a:solidFill>
                  <a:schemeClr val="dk1"/>
                </a:solidFill>
              </a:rPr>
              <a:t>ANIL KUMAR SAINI </a:t>
            </a:r>
            <a:r>
              <a:rPr lang="en" sz="1000" dirty="0">
                <a:solidFill>
                  <a:srgbClr val="000000"/>
                </a:solidFill>
              </a:rPr>
              <a:t>  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</a:rPr>
              <a:t>MDM19B042</a:t>
            </a:r>
            <a:r>
              <a:rPr lang="en" sz="1400" dirty="0">
                <a:solidFill>
                  <a:schemeClr val="dk1"/>
                </a:solidFill>
              </a:rPr>
              <a:t>-</a:t>
            </a:r>
            <a:r>
              <a:rPr lang="en" sz="1000" dirty="0">
                <a:solidFill>
                  <a:schemeClr val="dk1"/>
                </a:solidFill>
              </a:rPr>
              <a:t>NAMO NARAYAN</a:t>
            </a:r>
            <a:endParaRPr sz="1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Thank You</a:t>
            </a:r>
            <a:endParaRPr sz="27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242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STRUCTURAL ANALYSIS OF CRANE HOOK</a:t>
            </a:r>
            <a:endParaRPr sz="232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465800"/>
            <a:ext cx="50691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14325">
              <a:buClr>
                <a:srgbClr val="444444"/>
              </a:buClr>
              <a:buSzPts val="1350"/>
            </a:pPr>
            <a:r>
              <a:rPr lang="en" sz="1350" dirty="0">
                <a:solidFill>
                  <a:srgbClr val="44444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Crane hook is a common device for grabbing and lifting loads used by a hoist or crane.</a:t>
            </a:r>
            <a:r>
              <a:rPr lang="en" sz="1350" dirty="0">
                <a:solidFill>
                  <a:srgbClr val="444444"/>
                </a:solidFill>
                <a:highlight>
                  <a:srgbClr val="FFFFFF"/>
                </a:highlight>
              </a:rPr>
              <a:t> </a:t>
            </a:r>
            <a:endParaRPr lang="en-US" sz="1350" dirty="0">
              <a:solidFill>
                <a:srgbClr val="444444"/>
              </a:solidFill>
              <a:highlight>
                <a:srgbClr val="FFFFFF"/>
              </a:highlight>
              <a:latin typeface="Roboto"/>
              <a:ea typeface="Roboto"/>
              <a:cs typeface="Roboto"/>
            </a:endParaRPr>
          </a:p>
          <a:p>
            <a:pPr marL="142875" indent="0">
              <a:lnSpc>
                <a:spcPct val="114999"/>
              </a:lnSpc>
              <a:buClr>
                <a:srgbClr val="444444"/>
              </a:buClr>
              <a:buSzPts val="1350"/>
              <a:buNone/>
            </a:pPr>
            <a:endParaRPr lang="en" sz="1350" dirty="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spcBef>
                <a:spcPts val="1200"/>
              </a:spcBef>
              <a:spcAft>
                <a:spcPts val="0"/>
              </a:spcAft>
              <a:buClr>
                <a:srgbClr val="444444"/>
              </a:buClr>
              <a:buSzPts val="1350"/>
              <a:buChar char="●"/>
            </a:pPr>
            <a:r>
              <a:rPr lang="en" sz="1350" dirty="0">
                <a:solidFill>
                  <a:srgbClr val="444444"/>
                </a:solidFill>
                <a:highlight>
                  <a:srgbClr val="FFFFFF"/>
                </a:highlight>
              </a:rPr>
              <a:t>Failure of crane hook mainly depends on three major factors i.e. dimension , material , overload .</a:t>
            </a:r>
            <a:endParaRPr sz="1350" dirty="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2300" y="1465800"/>
            <a:ext cx="2351600" cy="32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258125"/>
            <a:ext cx="82773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DEFINING ELEMENTS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22" b="1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700" y="1106475"/>
            <a:ext cx="3555300" cy="16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34"/>
              <a:t>Element - Solid 183</a:t>
            </a:r>
            <a:endParaRPr sz="2834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34"/>
              <a:t>Material Model:</a:t>
            </a:r>
            <a:endParaRPr sz="2834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34"/>
              <a:t>E = 70 GPa,</a:t>
            </a:r>
            <a:endParaRPr sz="2834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34"/>
              <a:t>v = 0.25 (Poisson ratio)</a:t>
            </a:r>
            <a:endParaRPr sz="2834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108" y="1205613"/>
            <a:ext cx="4202918" cy="29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 rotWithShape="1">
          <a:blip r:embed="rId4">
            <a:alphaModFix/>
          </a:blip>
          <a:srcRect b="66674"/>
          <a:stretch/>
        </p:blipFill>
        <p:spPr>
          <a:xfrm>
            <a:off x="158238" y="2776275"/>
            <a:ext cx="4498750" cy="194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creating this model select Annulus Circle option. And give radius.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Ri = 20mm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 = 40mm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Then create rectangle by center and corner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Wpx = 0mm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Wpy = 45mm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Width = 20mm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Height = 50mm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MODELING</a:t>
            </a:r>
            <a:endParaRPr sz="3800"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r="14353"/>
          <a:stretch/>
        </p:blipFill>
        <p:spPr>
          <a:xfrm>
            <a:off x="4752750" y="1229975"/>
            <a:ext cx="3656694" cy="3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113375" y="2923425"/>
            <a:ext cx="3999900" cy="21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Meshing: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Element edge length = 2mm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Used Fillet to make curve at the corner.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This is final model of Ansys Model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MESHING AND FILLET</a:t>
            </a:r>
            <a:endParaRPr sz="2200"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075" y="1670650"/>
            <a:ext cx="3930375" cy="29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800" y="1017800"/>
            <a:ext cx="3566625" cy="15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Boundary Condition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51425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Displacement boundary condition: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 the top of hook = All DOF are 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Force boundary condition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Maximum load = 1KN (Y- Downward direction)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800" y="1399500"/>
            <a:ext cx="3930375" cy="294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18"/>
          <p:cNvCxnSpPr>
            <a:endCxn id="124" idx="2"/>
          </p:cNvCxnSpPr>
          <p:nvPr/>
        </p:nvCxnSpPr>
        <p:spPr>
          <a:xfrm>
            <a:off x="6702887" y="3521100"/>
            <a:ext cx="20100" cy="826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33"/>
              <a:t>Displacement Vector Sum</a:t>
            </a:r>
            <a:endParaRPr sz="2333"/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t="13150" b="-13150"/>
          <a:stretch/>
        </p:blipFill>
        <p:spPr>
          <a:xfrm>
            <a:off x="3557525" y="1542025"/>
            <a:ext cx="5448300" cy="27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50" y="1542025"/>
            <a:ext cx="3397050" cy="2553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775" y="1167252"/>
            <a:ext cx="4888525" cy="36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Stress Distribution </a:t>
            </a: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542700" cy="30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are applying force in downwards direction more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Stress is produce on inner surface of the crane hook.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Maximum stress = 106.972N/mm2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Minimum/Compressive stress = -53.7483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cxnSp>
        <p:nvCxnSpPr>
          <p:cNvPr id="141" name="Google Shape;141;p20"/>
          <p:cNvCxnSpPr/>
          <p:nvPr/>
        </p:nvCxnSpPr>
        <p:spPr>
          <a:xfrm>
            <a:off x="6382900" y="3879325"/>
            <a:ext cx="0" cy="644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311700" y="106475"/>
            <a:ext cx="85206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Deformed and Undeformed Shape</a:t>
            </a: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5395700" y="122482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 Part:</a:t>
            </a:r>
            <a:r>
              <a:rPr lang="en"/>
              <a:t> Deformed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Structural analysis of crane hook is done with Ansys Software.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Finally we got the deformed and undeformed Shape of the crane hook.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50" y="1162850"/>
            <a:ext cx="5069800" cy="35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Geometric</vt:lpstr>
      <vt:lpstr>STRUCTURAL ANALYSIS OF CRANE HOOK </vt:lpstr>
      <vt:lpstr>STRUCTURAL ANALYSIS OF CRANE HOOK</vt:lpstr>
      <vt:lpstr> DEFINING ELEMENTS </vt:lpstr>
      <vt:lpstr>MODELING</vt:lpstr>
      <vt:lpstr>MESHING AND FILLET</vt:lpstr>
      <vt:lpstr>Boundary Condition</vt:lpstr>
      <vt:lpstr>ANALYSIS: Displacement Vector Sum</vt:lpstr>
      <vt:lpstr>Stress Distribution </vt:lpstr>
      <vt:lpstr>Deformed and Undeformed Shape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ANALYSIS OF CRANE HOOK </dc:title>
  <cp:revision>10</cp:revision>
  <dcterms:modified xsi:type="dcterms:W3CDTF">2022-05-02T12:33:44Z</dcterms:modified>
</cp:coreProperties>
</file>