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4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125AC-6020-483C-915A-8D276A2D48C0}" v="11" dt="2022-04-22T06:58:11.036"/>
    <p1510:client id="{8673B926-D1AF-4C0C-B884-6AEE514F1AA1}" v="190" dt="2022-04-26T07:31:07.462"/>
    <p1510:client id="{E0222FD5-850A-4908-86F9-11095BD4EAAE}" v="18" dt="2022-04-26T07:13:44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654e1c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654e1c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654e1c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654e1c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654e1c86_0_2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654e1c86_0_2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754c1e9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754c1e9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654e1c86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654e1c86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STRUCTURAL ANALYSIS OF CORNER BRACKET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en" sz="1000">
              <a:solidFill>
                <a:srgbClr val="2A3990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"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MDM19B042</a:t>
            </a:r>
            <a:r>
              <a:rPr lang="en" sz="14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NAMO NARAYAN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06DB-528C-19A7-F5D8-2C94DC395442}"/>
              </a:ext>
            </a:extLst>
          </p:cNvPr>
          <p:cNvSpPr txBox="1"/>
          <p:nvPr/>
        </p:nvSpPr>
        <p:spPr>
          <a:xfrm>
            <a:off x="1215190" y="708861"/>
            <a:ext cx="70545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MDSP COURSE PROJECT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6A050-B7E8-F034-F302-00382E1BBB38}"/>
              </a:ext>
            </a:extLst>
          </p:cNvPr>
          <p:cNvSpPr txBox="1"/>
          <p:nvPr/>
        </p:nvSpPr>
        <p:spPr>
          <a:xfrm>
            <a:off x="593557" y="3696703"/>
            <a:ext cx="3755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NAMO NARAYAN DHAKER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MDM19B042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242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STRUCTURAL ANALYSIS OF CRANE HOOK</a:t>
            </a:r>
            <a:endParaRPr sz="232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465800"/>
            <a:ext cx="50691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4325">
              <a:buClr>
                <a:srgbClr val="444444"/>
              </a:buClr>
              <a:buSzPts val="1350"/>
            </a:pPr>
            <a:r>
              <a:rPr lang="en" sz="1350" dirty="0">
                <a:highlight>
                  <a:srgbClr val="FFFFFF"/>
                </a:highlight>
              </a:rPr>
              <a:t>They are commonly used in the construction industry </a:t>
            </a:r>
            <a:r>
              <a:rPr lang="en" sz="1350" b="1" dirty="0">
                <a:highlight>
                  <a:srgbClr val="FFFFFF"/>
                </a:highlight>
              </a:rPr>
              <a:t>to strengthen corners in timber frame structures</a:t>
            </a:r>
            <a:r>
              <a:rPr lang="en" sz="1350" dirty="0">
                <a:highlight>
                  <a:srgbClr val="FFFFFF"/>
                </a:highlight>
              </a:rPr>
              <a:t>. They are also frequently used to strengthen the corner joints of furniture, such as tables and chairs</a:t>
            </a:r>
            <a:endParaRPr lang="en" sz="1350" dirty="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B931A8-146A-C41A-8D7E-541A9A5A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71" y="1788945"/>
            <a:ext cx="18669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58125"/>
            <a:ext cx="8277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DEFINING ELEMENTS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2" b="1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66674"/>
          <a:stretch/>
        </p:blipFill>
        <p:spPr>
          <a:xfrm>
            <a:off x="158238" y="2776275"/>
            <a:ext cx="4498750" cy="19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8A8B63B-81B5-EEC7-5338-3522E068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" y="809489"/>
            <a:ext cx="4648199" cy="20306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B6C2BC7-4A0C-4313-FF29-E544A1CB1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21" y="879033"/>
            <a:ext cx="3906252" cy="3485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FINAL DESIGN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EAF04F-F8B8-CC02-669D-17021A49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95" y="1019180"/>
            <a:ext cx="6462962" cy="4177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/>
              <a:t>Displacement Vector Sum</a:t>
            </a:r>
            <a:endParaRPr sz="2333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75313C-C8E5-7B9F-F086-99C7631C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06" y="1287467"/>
            <a:ext cx="4257173" cy="334059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99E3F27-402D-373F-F34F-EDBEE0B3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41065"/>
            <a:ext cx="2743200" cy="3665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106475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Deformed and Undeformed Shape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395700" y="12248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Blue Part:</a:t>
            </a:r>
            <a:r>
              <a:rPr lang="en" dirty="0"/>
              <a:t> Deformed</a:t>
            </a: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Structural analysis of CORNER BRACKET is done with Ansys Software.</a:t>
            </a:r>
            <a:endParaRPr dirty="0"/>
          </a:p>
          <a:p>
            <a:r>
              <a:rPr lang="en" dirty="0"/>
              <a:t>Finally we got the deformed and undeformed Shape of the CORNER BRACKET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C0AFE9-B3AA-31DF-1D1B-617538A1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6" y="1177802"/>
            <a:ext cx="4718384" cy="3610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Geometric</vt:lpstr>
      <vt:lpstr>STRUCTURAL ANALYSIS OF CORNER BRACKET</vt:lpstr>
      <vt:lpstr>STRUCTURAL ANALYSIS OF CRANE HOOK</vt:lpstr>
      <vt:lpstr> DEFINING ELEMENTS </vt:lpstr>
      <vt:lpstr>FINAL DESIGN</vt:lpstr>
      <vt:lpstr>ANALYSIS: Displacement Vector Sum</vt:lpstr>
      <vt:lpstr>Deformed and Undeformed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ANALYSIS OF CRANE HOOK </dc:title>
  <cp:revision>78</cp:revision>
  <dcterms:modified xsi:type="dcterms:W3CDTF">2022-04-26T07:31:17Z</dcterms:modified>
</cp:coreProperties>
</file>