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42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35" dirty="0"/>
              <a:t>Department</a:t>
            </a:r>
            <a:r>
              <a:rPr spc="45" dirty="0"/>
              <a:t> </a:t>
            </a:r>
            <a:r>
              <a:rPr spc="10" dirty="0"/>
              <a:t>of</a:t>
            </a:r>
            <a:r>
              <a:rPr spc="45" dirty="0"/>
              <a:t> </a:t>
            </a:r>
            <a:r>
              <a:rPr spc="30" dirty="0"/>
              <a:t>Information</a:t>
            </a:r>
            <a:r>
              <a:rPr spc="50" dirty="0"/>
              <a:t> </a:t>
            </a:r>
            <a:r>
              <a:rPr spc="30" dirty="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45" dirty="0"/>
              <a:t>1/4/23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35" dirty="0"/>
              <a:t>‹#›</a:t>
            </a:fld>
            <a:endParaRPr spc="3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35" dirty="0"/>
              <a:t>Department</a:t>
            </a:r>
            <a:r>
              <a:rPr spc="45" dirty="0"/>
              <a:t> </a:t>
            </a:r>
            <a:r>
              <a:rPr spc="10" dirty="0"/>
              <a:t>of</a:t>
            </a:r>
            <a:r>
              <a:rPr spc="45" dirty="0"/>
              <a:t> </a:t>
            </a:r>
            <a:r>
              <a:rPr spc="30" dirty="0"/>
              <a:t>Information</a:t>
            </a:r>
            <a:r>
              <a:rPr spc="50" dirty="0"/>
              <a:t> </a:t>
            </a:r>
            <a:r>
              <a:rPr spc="30" dirty="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45" dirty="0"/>
              <a:t>1/4/23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35" dirty="0"/>
              <a:t>‹#›</a:t>
            </a:fld>
            <a:endParaRPr spc="3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35" dirty="0"/>
              <a:t>Department</a:t>
            </a:r>
            <a:r>
              <a:rPr spc="45" dirty="0"/>
              <a:t> </a:t>
            </a:r>
            <a:r>
              <a:rPr spc="10" dirty="0"/>
              <a:t>of</a:t>
            </a:r>
            <a:r>
              <a:rPr spc="45" dirty="0"/>
              <a:t> </a:t>
            </a:r>
            <a:r>
              <a:rPr spc="30" dirty="0"/>
              <a:t>Information</a:t>
            </a:r>
            <a:r>
              <a:rPr spc="50" dirty="0"/>
              <a:t> </a:t>
            </a:r>
            <a:r>
              <a:rPr spc="30" dirty="0"/>
              <a:t>Technology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45" dirty="0"/>
              <a:t>1/4/23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35" dirty="0"/>
              <a:t>‹#›</a:t>
            </a:fld>
            <a:endParaRPr spc="3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35" dirty="0"/>
              <a:t>Department</a:t>
            </a:r>
            <a:r>
              <a:rPr spc="45" dirty="0"/>
              <a:t> </a:t>
            </a:r>
            <a:r>
              <a:rPr spc="10" dirty="0"/>
              <a:t>of</a:t>
            </a:r>
            <a:r>
              <a:rPr spc="45" dirty="0"/>
              <a:t> </a:t>
            </a:r>
            <a:r>
              <a:rPr spc="30" dirty="0"/>
              <a:t>Information</a:t>
            </a:r>
            <a:r>
              <a:rPr spc="50" dirty="0"/>
              <a:t> </a:t>
            </a:r>
            <a:r>
              <a:rPr spc="30" dirty="0"/>
              <a:t>Technology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45" dirty="0"/>
              <a:t>1/4/23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35" dirty="0"/>
              <a:t>‹#›</a:t>
            </a:fld>
            <a:endParaRPr spc="3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35" dirty="0"/>
              <a:t>Department</a:t>
            </a:r>
            <a:r>
              <a:rPr spc="45" dirty="0"/>
              <a:t> </a:t>
            </a:r>
            <a:r>
              <a:rPr spc="10" dirty="0"/>
              <a:t>of</a:t>
            </a:r>
            <a:r>
              <a:rPr spc="45" dirty="0"/>
              <a:t> </a:t>
            </a:r>
            <a:r>
              <a:rPr spc="30" dirty="0"/>
              <a:t>Information</a:t>
            </a:r>
            <a:r>
              <a:rPr spc="50" dirty="0"/>
              <a:t> </a:t>
            </a:r>
            <a:r>
              <a:rPr spc="30" dirty="0"/>
              <a:t>Technology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45" dirty="0"/>
              <a:t>1/4/23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35" dirty="0"/>
              <a:t>‹#›</a:t>
            </a:fld>
            <a:endParaRPr spc="3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621" y="133682"/>
            <a:ext cx="367098" cy="3795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3956" y="318373"/>
            <a:ext cx="1342186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0334" y="1116570"/>
            <a:ext cx="3829431" cy="1224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52737" y="3321772"/>
            <a:ext cx="1463675" cy="116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35" dirty="0"/>
              <a:t>Department</a:t>
            </a:r>
            <a:r>
              <a:rPr spc="45" dirty="0"/>
              <a:t> </a:t>
            </a:r>
            <a:r>
              <a:rPr spc="10" dirty="0"/>
              <a:t>of</a:t>
            </a:r>
            <a:r>
              <a:rPr spc="45" dirty="0"/>
              <a:t> </a:t>
            </a:r>
            <a:r>
              <a:rPr spc="30" dirty="0"/>
              <a:t>Information</a:t>
            </a:r>
            <a:r>
              <a:rPr spc="50" dirty="0"/>
              <a:t> </a:t>
            </a:r>
            <a:r>
              <a:rPr spc="30" dirty="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7294" y="3321772"/>
            <a:ext cx="304800" cy="116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45" dirty="0"/>
              <a:t>1/4/23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15772" y="3321772"/>
            <a:ext cx="170814" cy="116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35" dirty="0"/>
              <a:t>‹#›</a:t>
            </a:fld>
            <a:endParaRPr spc="3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71" y="158925"/>
            <a:ext cx="367098" cy="45549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06449" y="205950"/>
            <a:ext cx="22993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140" dirty="0">
                <a:latin typeface="Cambria"/>
                <a:cs typeface="Cambria"/>
              </a:rPr>
              <a:t>BVRIT</a:t>
            </a:r>
            <a:r>
              <a:rPr sz="1700" b="1" spc="175" dirty="0">
                <a:latin typeface="Cambria"/>
                <a:cs typeface="Cambria"/>
              </a:rPr>
              <a:t> </a:t>
            </a:r>
            <a:r>
              <a:rPr sz="1700" b="1" spc="165" dirty="0">
                <a:latin typeface="Cambria"/>
                <a:cs typeface="Cambria"/>
              </a:rPr>
              <a:t>HYDERABAD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9932" y="371866"/>
            <a:ext cx="2536190" cy="69151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200" spc="60" dirty="0">
                <a:latin typeface="Cambria"/>
                <a:cs typeface="Cambria"/>
              </a:rPr>
              <a:t>College</a:t>
            </a:r>
            <a:r>
              <a:rPr sz="1200" spc="10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Engineering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for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Women</a:t>
            </a:r>
            <a:endParaRPr sz="1200">
              <a:latin typeface="Cambria"/>
              <a:cs typeface="Cambria"/>
            </a:endParaRPr>
          </a:p>
          <a:p>
            <a:pPr marL="100965">
              <a:lnSpc>
                <a:spcPct val="100000"/>
              </a:lnSpc>
              <a:spcBef>
                <a:spcPts val="1045"/>
              </a:spcBef>
            </a:pPr>
            <a:r>
              <a:rPr sz="1700" b="1" spc="110" dirty="0">
                <a:latin typeface="Cambria"/>
                <a:cs typeface="Cambria"/>
              </a:rPr>
              <a:t>Traffic</a:t>
            </a:r>
            <a:r>
              <a:rPr sz="1700" b="1" spc="185" dirty="0">
                <a:latin typeface="Cambria"/>
                <a:cs typeface="Cambria"/>
              </a:rPr>
              <a:t> </a:t>
            </a:r>
            <a:r>
              <a:rPr sz="1700" b="1" spc="100" dirty="0">
                <a:latin typeface="Cambria"/>
                <a:cs typeface="Cambria"/>
              </a:rPr>
              <a:t>Flow</a:t>
            </a:r>
            <a:r>
              <a:rPr sz="1700" b="1" spc="190" dirty="0">
                <a:latin typeface="Cambria"/>
                <a:cs typeface="Cambria"/>
              </a:rPr>
              <a:t> </a:t>
            </a:r>
            <a:r>
              <a:rPr sz="1700" b="1" spc="120" dirty="0">
                <a:latin typeface="Cambria"/>
                <a:cs typeface="Cambria"/>
              </a:rPr>
              <a:t>Forecast</a:t>
            </a:r>
            <a:endParaRPr sz="17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5165" y="91585"/>
            <a:ext cx="442841" cy="5170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21549" y="1274722"/>
            <a:ext cx="1898650" cy="129095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18159">
              <a:lnSpc>
                <a:spcPct val="100000"/>
              </a:lnSpc>
              <a:spcBef>
                <a:spcPts val="775"/>
              </a:spcBef>
            </a:pPr>
            <a:r>
              <a:rPr sz="1100" spc="65" dirty="0">
                <a:latin typeface="Cambria"/>
                <a:cs typeface="Cambria"/>
              </a:rPr>
              <a:t>Team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No:</a:t>
            </a:r>
            <a:r>
              <a:rPr sz="1100" spc="155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5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3199"/>
              </a:lnSpc>
              <a:spcBef>
                <a:spcPts val="495"/>
              </a:spcBef>
            </a:pPr>
            <a:r>
              <a:rPr sz="1100" spc="95" dirty="0">
                <a:latin typeface="Cambria"/>
                <a:cs typeface="Cambria"/>
              </a:rPr>
              <a:t>Sai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95" dirty="0">
                <a:latin typeface="Cambria"/>
                <a:cs typeface="Cambria"/>
              </a:rPr>
              <a:t>Manasa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70" dirty="0">
                <a:latin typeface="Cambria"/>
                <a:cs typeface="Cambria"/>
              </a:rPr>
              <a:t>-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20WH1A1282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spc="70" dirty="0">
                <a:latin typeface="Cambria"/>
                <a:cs typeface="Cambria"/>
              </a:rPr>
              <a:t>Sanvitha-20WH1A1283 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Sunidhi-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20WH1A1284 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80" dirty="0">
                <a:latin typeface="Cambria"/>
                <a:cs typeface="Cambria"/>
              </a:rPr>
              <a:t>Manjula-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20WH1A1286 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80" dirty="0">
                <a:latin typeface="Cambria"/>
                <a:cs typeface="Cambria"/>
              </a:rPr>
              <a:t>Aruna-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20WH1A1287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45" dirty="0"/>
              <a:t>1/4/23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35" dirty="0"/>
              <a:t>Department</a:t>
            </a:r>
            <a:r>
              <a:rPr spc="45" dirty="0"/>
              <a:t> </a:t>
            </a:r>
            <a:r>
              <a:rPr spc="10" dirty="0"/>
              <a:t>of</a:t>
            </a:r>
            <a:r>
              <a:rPr spc="45" dirty="0"/>
              <a:t> </a:t>
            </a:r>
            <a:r>
              <a:rPr spc="30" dirty="0"/>
              <a:t>Information</a:t>
            </a:r>
            <a:r>
              <a:rPr spc="50" dirty="0"/>
              <a:t> </a:t>
            </a:r>
            <a:r>
              <a:rPr spc="30" dirty="0"/>
              <a:t>Technology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35" dirty="0"/>
              <a:t>1</a:t>
            </a:fld>
            <a:endParaRPr spc="35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3716" y="20935"/>
            <a:ext cx="3998734" cy="2547640"/>
            <a:chOff x="473875" y="7149"/>
            <a:chExt cx="4134485" cy="3154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3898" y="7149"/>
              <a:ext cx="494106" cy="7591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875" y="631072"/>
              <a:ext cx="3795812" cy="253045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45" dirty="0"/>
              <a:t>1/4/23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35" dirty="0"/>
              <a:t>Department</a:t>
            </a:r>
            <a:r>
              <a:rPr spc="45" dirty="0"/>
              <a:t> </a:t>
            </a:r>
            <a:r>
              <a:rPr spc="10" dirty="0"/>
              <a:t>of</a:t>
            </a:r>
            <a:r>
              <a:rPr spc="45" dirty="0"/>
              <a:t> </a:t>
            </a:r>
            <a:r>
              <a:rPr spc="30" dirty="0"/>
              <a:t>Information</a:t>
            </a:r>
            <a:r>
              <a:rPr spc="50" dirty="0"/>
              <a:t> </a:t>
            </a:r>
            <a:r>
              <a:rPr spc="30" dirty="0"/>
              <a:t>Technology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35" dirty="0"/>
              <a:t>10</a:t>
            </a:fld>
            <a:endParaRPr spc="35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0051" y="53975"/>
            <a:ext cx="4038599" cy="2438400"/>
            <a:chOff x="473875" y="7149"/>
            <a:chExt cx="4134485" cy="3154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3898" y="7149"/>
              <a:ext cx="494106" cy="7591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875" y="631121"/>
              <a:ext cx="3795369" cy="253032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45" dirty="0"/>
              <a:t>1/4/23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35" dirty="0"/>
              <a:t>Department</a:t>
            </a:r>
            <a:r>
              <a:rPr spc="45" dirty="0"/>
              <a:t> </a:t>
            </a:r>
            <a:r>
              <a:rPr spc="10" dirty="0"/>
              <a:t>of</a:t>
            </a:r>
            <a:r>
              <a:rPr spc="45" dirty="0"/>
              <a:t> </a:t>
            </a:r>
            <a:r>
              <a:rPr spc="30" dirty="0"/>
              <a:t>Information</a:t>
            </a:r>
            <a:r>
              <a:rPr spc="50" dirty="0"/>
              <a:t> </a:t>
            </a:r>
            <a:r>
              <a:rPr spc="30" dirty="0"/>
              <a:t>Technology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35" dirty="0"/>
              <a:t>11</a:t>
            </a:fld>
            <a:endParaRPr spc="35" dirty="0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3956" y="1457093"/>
            <a:ext cx="11029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14" dirty="0">
                <a:latin typeface="Cambria"/>
                <a:cs typeface="Cambria"/>
              </a:rPr>
              <a:t>Thank</a:t>
            </a:r>
            <a:r>
              <a:rPr sz="1400" b="1" spc="110" dirty="0">
                <a:latin typeface="Cambria"/>
                <a:cs typeface="Cambria"/>
              </a:rPr>
              <a:t> </a:t>
            </a:r>
            <a:r>
              <a:rPr sz="1400" b="1" spc="75" dirty="0">
                <a:latin typeface="Cambria"/>
                <a:cs typeface="Cambria"/>
              </a:rPr>
              <a:t>You!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9533" y="30327"/>
            <a:ext cx="494106" cy="533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45" dirty="0"/>
              <a:t>1/4/23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35" dirty="0"/>
              <a:t>Department</a:t>
            </a:r>
            <a:r>
              <a:rPr spc="45" dirty="0"/>
              <a:t> </a:t>
            </a:r>
            <a:r>
              <a:rPr spc="10" dirty="0"/>
              <a:t>of</a:t>
            </a:r>
            <a:r>
              <a:rPr spc="45" dirty="0"/>
              <a:t> </a:t>
            </a:r>
            <a:r>
              <a:rPr spc="30" dirty="0"/>
              <a:t>Information</a:t>
            </a:r>
            <a:r>
              <a:rPr spc="50" dirty="0"/>
              <a:t> </a:t>
            </a:r>
            <a:r>
              <a:rPr spc="30" dirty="0"/>
              <a:t>Technology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35" dirty="0"/>
              <a:t>12</a:t>
            </a:fld>
            <a:endParaRPr spc="35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4378" y="318373"/>
            <a:ext cx="17011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65" dirty="0"/>
              <a:t>Table</a:t>
            </a:r>
            <a:r>
              <a:rPr spc="145" dirty="0"/>
              <a:t> </a:t>
            </a:r>
            <a:r>
              <a:rPr spc="90" dirty="0"/>
              <a:t>of</a:t>
            </a:r>
            <a:r>
              <a:rPr spc="150" dirty="0"/>
              <a:t> </a:t>
            </a:r>
            <a:r>
              <a:rPr spc="135" dirty="0"/>
              <a:t>Contents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4313" y="48018"/>
            <a:ext cx="493731" cy="5407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735" y="1243482"/>
            <a:ext cx="71081" cy="7108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4395" y="1122068"/>
            <a:ext cx="1732280" cy="1285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50" dirty="0">
                <a:latin typeface="Cambria"/>
                <a:cs typeface="Cambria"/>
              </a:rPr>
              <a:t>Problem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75" dirty="0">
                <a:latin typeface="Cambria"/>
                <a:cs typeface="Cambria"/>
              </a:rPr>
              <a:t>Statement 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Python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70" dirty="0">
                <a:latin typeface="Cambria"/>
                <a:cs typeface="Cambria"/>
              </a:rPr>
              <a:t>Packages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80" dirty="0">
                <a:latin typeface="Cambria"/>
                <a:cs typeface="Cambria"/>
              </a:rPr>
              <a:t>used 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Types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Algorithms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80" dirty="0">
                <a:latin typeface="Cambria"/>
                <a:cs typeface="Cambria"/>
              </a:rPr>
              <a:t>used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Algorithms</a:t>
            </a:r>
            <a:endParaRPr sz="1100">
              <a:latin typeface="Cambria"/>
              <a:cs typeface="Cambria"/>
            </a:endParaRPr>
          </a:p>
          <a:p>
            <a:pPr marL="12700" marR="514350">
              <a:lnSpc>
                <a:spcPct val="125299"/>
              </a:lnSpc>
            </a:pPr>
            <a:r>
              <a:rPr sz="1100" spc="95" dirty="0">
                <a:latin typeface="Cambria"/>
                <a:cs typeface="Cambria"/>
              </a:rPr>
              <a:t>Output 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75" dirty="0">
                <a:latin typeface="Cambria"/>
                <a:cs typeface="Cambria"/>
              </a:rPr>
              <a:t>Comparison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table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6735" y="1453515"/>
            <a:ext cx="71081" cy="7108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735" y="1663547"/>
            <a:ext cx="71081" cy="7108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6735" y="1873580"/>
            <a:ext cx="71081" cy="710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6735" y="2083612"/>
            <a:ext cx="71081" cy="7108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6735" y="2293645"/>
            <a:ext cx="71081" cy="7108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45" dirty="0"/>
              <a:t>1/4/23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35" dirty="0"/>
              <a:t>Department</a:t>
            </a:r>
            <a:r>
              <a:rPr spc="45" dirty="0"/>
              <a:t> </a:t>
            </a:r>
            <a:r>
              <a:rPr spc="10" dirty="0"/>
              <a:t>of</a:t>
            </a:r>
            <a:r>
              <a:rPr spc="45" dirty="0"/>
              <a:t> </a:t>
            </a:r>
            <a:r>
              <a:rPr spc="30" dirty="0"/>
              <a:t>Information</a:t>
            </a:r>
            <a:r>
              <a:rPr spc="50" dirty="0"/>
              <a:t> </a:t>
            </a:r>
            <a:r>
              <a:rPr spc="30" dirty="0"/>
              <a:t>Technology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35" dirty="0"/>
              <a:t>2</a:t>
            </a:fld>
            <a:endParaRPr spc="35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4378" y="318373"/>
            <a:ext cx="18567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75" dirty="0"/>
              <a:t>Problem</a:t>
            </a:r>
            <a:r>
              <a:rPr spc="145" dirty="0"/>
              <a:t> </a:t>
            </a:r>
            <a:r>
              <a:rPr spc="135" dirty="0"/>
              <a:t>Statement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9533" y="43075"/>
            <a:ext cx="494106" cy="58303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735" y="1194206"/>
            <a:ext cx="71081" cy="7108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90"/>
              </a:spcBef>
            </a:pPr>
            <a:r>
              <a:rPr spc="35" dirty="0"/>
              <a:t>You’ll</a:t>
            </a:r>
            <a:r>
              <a:rPr spc="100" dirty="0"/>
              <a:t> </a:t>
            </a:r>
            <a:r>
              <a:rPr spc="50" dirty="0"/>
              <a:t>forecast</a:t>
            </a:r>
            <a:r>
              <a:rPr spc="105" dirty="0"/>
              <a:t> </a:t>
            </a:r>
            <a:r>
              <a:rPr spc="50" dirty="0"/>
              <a:t>twelve-hours</a:t>
            </a:r>
            <a:r>
              <a:rPr spc="105" dirty="0"/>
              <a:t> </a:t>
            </a:r>
            <a:r>
              <a:rPr spc="20" dirty="0"/>
              <a:t>of</a:t>
            </a:r>
            <a:r>
              <a:rPr spc="105" dirty="0"/>
              <a:t> </a:t>
            </a:r>
            <a:r>
              <a:rPr spc="45" dirty="0"/>
              <a:t>traffic</a:t>
            </a:r>
            <a:r>
              <a:rPr spc="105" dirty="0"/>
              <a:t> </a:t>
            </a:r>
            <a:r>
              <a:rPr spc="15" dirty="0"/>
              <a:t>flow</a:t>
            </a:r>
            <a:r>
              <a:rPr spc="105" dirty="0"/>
              <a:t> </a:t>
            </a:r>
            <a:r>
              <a:rPr spc="60" dirty="0"/>
              <a:t>in</a:t>
            </a:r>
            <a:r>
              <a:rPr spc="105" dirty="0"/>
              <a:t> </a:t>
            </a:r>
            <a:r>
              <a:rPr spc="95" dirty="0"/>
              <a:t>a</a:t>
            </a:r>
            <a:r>
              <a:rPr spc="100" dirty="0"/>
              <a:t> </a:t>
            </a:r>
            <a:r>
              <a:rPr spc="55" dirty="0"/>
              <a:t>major</a:t>
            </a:r>
          </a:p>
          <a:p>
            <a:pPr marL="246379" marR="5080">
              <a:lnSpc>
                <a:spcPct val="102600"/>
              </a:lnSpc>
            </a:pPr>
            <a:r>
              <a:rPr spc="135" dirty="0"/>
              <a:t>U.S. </a:t>
            </a:r>
            <a:r>
              <a:rPr spc="50" dirty="0"/>
              <a:t>metropolitan </a:t>
            </a:r>
            <a:r>
              <a:rPr spc="75" dirty="0"/>
              <a:t>area.</a:t>
            </a:r>
            <a:r>
              <a:rPr spc="80" dirty="0"/>
              <a:t> </a:t>
            </a:r>
            <a:r>
              <a:rPr spc="70" dirty="0"/>
              <a:t>Time, </a:t>
            </a:r>
            <a:r>
              <a:rPr spc="80" dirty="0"/>
              <a:t>space, </a:t>
            </a:r>
            <a:r>
              <a:rPr spc="85" dirty="0"/>
              <a:t>and </a:t>
            </a:r>
            <a:r>
              <a:rPr spc="50" dirty="0"/>
              <a:t>directional </a:t>
            </a:r>
            <a:r>
              <a:rPr spc="-229" dirty="0"/>
              <a:t> </a:t>
            </a:r>
            <a:r>
              <a:rPr spc="55" dirty="0"/>
              <a:t>features</a:t>
            </a:r>
            <a:r>
              <a:rPr spc="105" dirty="0"/>
              <a:t> </a:t>
            </a:r>
            <a:r>
              <a:rPr spc="25" dirty="0"/>
              <a:t>give</a:t>
            </a:r>
            <a:r>
              <a:rPr spc="105" dirty="0"/>
              <a:t> </a:t>
            </a:r>
            <a:r>
              <a:rPr spc="65" dirty="0"/>
              <a:t>you</a:t>
            </a:r>
            <a:r>
              <a:rPr spc="105" dirty="0"/>
              <a:t> </a:t>
            </a:r>
            <a:r>
              <a:rPr spc="60" dirty="0"/>
              <a:t>the</a:t>
            </a:r>
            <a:r>
              <a:rPr spc="105" dirty="0"/>
              <a:t> </a:t>
            </a:r>
            <a:r>
              <a:rPr spc="85" dirty="0"/>
              <a:t>chance</a:t>
            </a:r>
            <a:r>
              <a:rPr spc="105" dirty="0"/>
              <a:t> </a:t>
            </a:r>
            <a:r>
              <a:rPr spc="30" dirty="0"/>
              <a:t>to</a:t>
            </a:r>
            <a:r>
              <a:rPr spc="110" dirty="0"/>
              <a:t> </a:t>
            </a:r>
            <a:r>
              <a:rPr spc="50" dirty="0"/>
              <a:t>model</a:t>
            </a:r>
            <a:r>
              <a:rPr spc="105" dirty="0"/>
              <a:t> </a:t>
            </a:r>
            <a:r>
              <a:rPr spc="55" dirty="0"/>
              <a:t>interactions </a:t>
            </a:r>
            <a:r>
              <a:rPr spc="60" dirty="0"/>
              <a:t> </a:t>
            </a:r>
            <a:r>
              <a:rPr spc="70" dirty="0"/>
              <a:t>across </a:t>
            </a:r>
            <a:r>
              <a:rPr spc="95" dirty="0"/>
              <a:t>a </a:t>
            </a:r>
            <a:r>
              <a:rPr spc="45" dirty="0"/>
              <a:t>network </a:t>
            </a:r>
            <a:r>
              <a:rPr spc="20" dirty="0"/>
              <a:t>of</a:t>
            </a:r>
            <a:r>
              <a:rPr spc="25" dirty="0"/>
              <a:t> </a:t>
            </a:r>
            <a:r>
              <a:rPr spc="60" dirty="0"/>
              <a:t>roadways.</a:t>
            </a:r>
            <a:r>
              <a:rPr spc="65" dirty="0"/>
              <a:t> </a:t>
            </a:r>
            <a:r>
              <a:rPr spc="85" dirty="0"/>
              <a:t>Submissions </a:t>
            </a:r>
            <a:r>
              <a:rPr spc="50" dirty="0"/>
              <a:t>are </a:t>
            </a:r>
            <a:r>
              <a:rPr spc="55" dirty="0"/>
              <a:t> evaluated</a:t>
            </a:r>
            <a:r>
              <a:rPr spc="105" dirty="0"/>
              <a:t> </a:t>
            </a:r>
            <a:r>
              <a:rPr spc="65" dirty="0"/>
              <a:t>on</a:t>
            </a:r>
            <a:r>
              <a:rPr spc="105" dirty="0"/>
              <a:t> </a:t>
            </a:r>
            <a:r>
              <a:rPr spc="60" dirty="0"/>
              <a:t>the</a:t>
            </a:r>
            <a:r>
              <a:rPr spc="105" dirty="0"/>
              <a:t> </a:t>
            </a:r>
            <a:r>
              <a:rPr spc="85" dirty="0"/>
              <a:t>mean</a:t>
            </a:r>
            <a:r>
              <a:rPr spc="105" dirty="0"/>
              <a:t> </a:t>
            </a:r>
            <a:r>
              <a:rPr spc="65" dirty="0"/>
              <a:t>absolute</a:t>
            </a:r>
            <a:r>
              <a:rPr spc="105" dirty="0"/>
              <a:t> </a:t>
            </a:r>
            <a:r>
              <a:rPr spc="25" dirty="0"/>
              <a:t>error</a:t>
            </a:r>
            <a:r>
              <a:rPr spc="105" dirty="0"/>
              <a:t> </a:t>
            </a:r>
            <a:r>
              <a:rPr spc="40" dirty="0"/>
              <a:t>between </a:t>
            </a:r>
            <a:r>
              <a:rPr spc="45" dirty="0"/>
              <a:t> predicted</a:t>
            </a:r>
            <a:r>
              <a:rPr spc="105" dirty="0"/>
              <a:t> </a:t>
            </a:r>
            <a:r>
              <a:rPr spc="85" dirty="0"/>
              <a:t>and</a:t>
            </a:r>
            <a:r>
              <a:rPr spc="110" dirty="0"/>
              <a:t> </a:t>
            </a:r>
            <a:r>
              <a:rPr spc="75" dirty="0"/>
              <a:t>actual</a:t>
            </a:r>
            <a:r>
              <a:rPr spc="110" dirty="0"/>
              <a:t> </a:t>
            </a:r>
            <a:r>
              <a:rPr spc="55" dirty="0"/>
              <a:t>congestion</a:t>
            </a:r>
            <a:r>
              <a:rPr spc="110" dirty="0"/>
              <a:t> </a:t>
            </a:r>
            <a:r>
              <a:rPr spc="65" dirty="0"/>
              <a:t>values</a:t>
            </a:r>
            <a:r>
              <a:rPr spc="105" dirty="0"/>
              <a:t> </a:t>
            </a:r>
            <a:r>
              <a:rPr spc="20" dirty="0"/>
              <a:t>for</a:t>
            </a:r>
            <a:r>
              <a:rPr spc="110" dirty="0"/>
              <a:t> </a:t>
            </a:r>
            <a:r>
              <a:rPr spc="80" dirty="0"/>
              <a:t>each</a:t>
            </a:r>
            <a:r>
              <a:rPr spc="110" dirty="0"/>
              <a:t> </a:t>
            </a:r>
            <a:r>
              <a:rPr spc="50" dirty="0"/>
              <a:t>time </a:t>
            </a:r>
            <a:r>
              <a:rPr spc="-229" dirty="0"/>
              <a:t> </a:t>
            </a:r>
            <a:r>
              <a:rPr spc="35" dirty="0"/>
              <a:t>period</a:t>
            </a:r>
            <a:r>
              <a:rPr spc="100" dirty="0"/>
              <a:t> </a:t>
            </a:r>
            <a:r>
              <a:rPr spc="60" dirty="0"/>
              <a:t>in</a:t>
            </a:r>
            <a:r>
              <a:rPr spc="105" dirty="0"/>
              <a:t> </a:t>
            </a:r>
            <a:r>
              <a:rPr spc="60" dirty="0"/>
              <a:t>the</a:t>
            </a:r>
            <a:r>
              <a:rPr spc="105" dirty="0"/>
              <a:t> </a:t>
            </a:r>
            <a:r>
              <a:rPr spc="50" dirty="0"/>
              <a:t>test</a:t>
            </a:r>
            <a:r>
              <a:rPr spc="105" dirty="0"/>
              <a:t> </a:t>
            </a:r>
            <a:r>
              <a:rPr spc="70" dirty="0"/>
              <a:t>set.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8727" y="2383784"/>
            <a:ext cx="1391652" cy="63261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45" dirty="0"/>
              <a:t>1/4/23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35" dirty="0"/>
              <a:t>Department</a:t>
            </a:r>
            <a:r>
              <a:rPr spc="45" dirty="0"/>
              <a:t> </a:t>
            </a:r>
            <a:r>
              <a:rPr spc="10" dirty="0"/>
              <a:t>of</a:t>
            </a:r>
            <a:r>
              <a:rPr spc="45" dirty="0"/>
              <a:t> </a:t>
            </a:r>
            <a:r>
              <a:rPr spc="30" dirty="0"/>
              <a:t>Information</a:t>
            </a:r>
            <a:r>
              <a:rPr spc="50" dirty="0"/>
              <a:t> </a:t>
            </a:r>
            <a:r>
              <a:rPr spc="30" dirty="0"/>
              <a:t>Technology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35" dirty="0"/>
              <a:t>3</a:t>
            </a:fld>
            <a:endParaRPr spc="35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4378" y="318373"/>
            <a:ext cx="21285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20" dirty="0">
                <a:latin typeface="Cambria"/>
                <a:cs typeface="Cambria"/>
              </a:rPr>
              <a:t>Python</a:t>
            </a:r>
            <a:r>
              <a:rPr sz="1400" b="1" spc="145" dirty="0">
                <a:latin typeface="Cambria"/>
                <a:cs typeface="Cambria"/>
              </a:rPr>
              <a:t> </a:t>
            </a:r>
            <a:r>
              <a:rPr sz="1400" b="1" spc="105" dirty="0">
                <a:latin typeface="Cambria"/>
                <a:cs typeface="Cambria"/>
              </a:rPr>
              <a:t>Packages</a:t>
            </a:r>
            <a:r>
              <a:rPr sz="1400" b="1" spc="150" dirty="0">
                <a:latin typeface="Cambria"/>
                <a:cs typeface="Cambria"/>
              </a:rPr>
              <a:t> </a:t>
            </a:r>
            <a:r>
              <a:rPr sz="1400" b="1" spc="95" dirty="0">
                <a:latin typeface="Cambria"/>
                <a:cs typeface="Cambria"/>
              </a:rPr>
              <a:t>used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4126" y="57432"/>
            <a:ext cx="494106" cy="5218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735" y="1362214"/>
            <a:ext cx="71081" cy="7108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4395" y="1240800"/>
            <a:ext cx="1623060" cy="107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06170">
              <a:lnSpc>
                <a:spcPct val="125299"/>
              </a:lnSpc>
              <a:spcBef>
                <a:spcPts val="100"/>
              </a:spcBef>
            </a:pPr>
            <a:r>
              <a:rPr sz="1100" spc="70" dirty="0">
                <a:latin typeface="Cambria"/>
                <a:cs typeface="Cambria"/>
              </a:rPr>
              <a:t>Pandas  </a:t>
            </a:r>
            <a:r>
              <a:rPr sz="1100" spc="80" dirty="0">
                <a:latin typeface="Cambria"/>
                <a:cs typeface="Cambria"/>
              </a:rPr>
              <a:t>Numpy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25299"/>
              </a:lnSpc>
            </a:pPr>
            <a:r>
              <a:rPr sz="1100" spc="70" dirty="0">
                <a:latin typeface="Cambria"/>
                <a:cs typeface="Cambria"/>
              </a:rPr>
              <a:t>sklearn.ensemble 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sklearn.model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selection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spc="70" dirty="0">
                <a:latin typeface="Cambria"/>
                <a:cs typeface="Cambria"/>
              </a:rPr>
              <a:t>sklearn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6735" y="1572247"/>
            <a:ext cx="71081" cy="7108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6735" y="1782279"/>
            <a:ext cx="71081" cy="7108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6735" y="1992312"/>
            <a:ext cx="71081" cy="710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735" y="2202345"/>
            <a:ext cx="71081" cy="7108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45" dirty="0"/>
              <a:t>1/4/23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35" dirty="0"/>
              <a:t>Department</a:t>
            </a:r>
            <a:r>
              <a:rPr spc="45" dirty="0"/>
              <a:t> </a:t>
            </a:r>
            <a:r>
              <a:rPr spc="10" dirty="0"/>
              <a:t>of</a:t>
            </a:r>
            <a:r>
              <a:rPr spc="45" dirty="0"/>
              <a:t> </a:t>
            </a:r>
            <a:r>
              <a:rPr spc="30" dirty="0"/>
              <a:t>Information</a:t>
            </a:r>
            <a:r>
              <a:rPr spc="50" dirty="0"/>
              <a:t> </a:t>
            </a:r>
            <a:r>
              <a:rPr spc="30" dirty="0"/>
              <a:t>Technology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35" dirty="0"/>
              <a:t>4</a:t>
            </a:fld>
            <a:endParaRPr spc="35" dirty="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7848" y="318373"/>
            <a:ext cx="24669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05" dirty="0">
                <a:latin typeface="Cambria"/>
                <a:cs typeface="Cambria"/>
              </a:rPr>
              <a:t>Types</a:t>
            </a:r>
            <a:r>
              <a:rPr sz="1400" b="1" spc="165" dirty="0">
                <a:latin typeface="Cambria"/>
                <a:cs typeface="Cambria"/>
              </a:rPr>
              <a:t> </a:t>
            </a:r>
            <a:r>
              <a:rPr lang="en-IN" sz="1400" b="1" spc="130" dirty="0">
                <a:latin typeface="Cambria"/>
                <a:cs typeface="Cambria"/>
              </a:rPr>
              <a:t>o</a:t>
            </a:r>
            <a:r>
              <a:rPr sz="1400" b="1" spc="130" dirty="0">
                <a:latin typeface="Cambria"/>
                <a:cs typeface="Cambria"/>
              </a:rPr>
              <a:t>f</a:t>
            </a:r>
            <a:r>
              <a:rPr sz="1400" b="1" spc="165" dirty="0">
                <a:latin typeface="Cambria"/>
                <a:cs typeface="Cambria"/>
              </a:rPr>
              <a:t> </a:t>
            </a:r>
            <a:r>
              <a:rPr sz="1400" b="1" spc="100" dirty="0">
                <a:latin typeface="Cambria"/>
                <a:cs typeface="Cambria"/>
              </a:rPr>
              <a:t>Algorithms</a:t>
            </a:r>
            <a:r>
              <a:rPr sz="1400" b="1" spc="165" dirty="0">
                <a:latin typeface="Cambria"/>
                <a:cs typeface="Cambria"/>
              </a:rPr>
              <a:t> </a:t>
            </a:r>
            <a:r>
              <a:rPr sz="1400" b="1" spc="95" dirty="0">
                <a:latin typeface="Cambria"/>
                <a:cs typeface="Cambria"/>
              </a:rPr>
              <a:t>used</a:t>
            </a:r>
            <a:endParaRPr sz="1400" dirty="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9533" y="48018"/>
            <a:ext cx="494106" cy="5407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735" y="1614246"/>
            <a:ext cx="71081" cy="7108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4395" y="1492844"/>
            <a:ext cx="1884045" cy="44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b="0" spc="80" dirty="0">
                <a:latin typeface="Cambria"/>
                <a:cs typeface="Cambria"/>
              </a:rPr>
              <a:t>Random</a:t>
            </a:r>
            <a:r>
              <a:rPr sz="1100" b="0" spc="90" dirty="0">
                <a:latin typeface="Cambria"/>
                <a:cs typeface="Cambria"/>
              </a:rPr>
              <a:t> </a:t>
            </a:r>
            <a:r>
              <a:rPr sz="1100" b="0" spc="55" dirty="0">
                <a:latin typeface="Cambria"/>
                <a:cs typeface="Cambria"/>
              </a:rPr>
              <a:t>Forest</a:t>
            </a:r>
            <a:r>
              <a:rPr sz="1100" b="0" spc="95" dirty="0">
                <a:latin typeface="Cambria"/>
                <a:cs typeface="Cambria"/>
              </a:rPr>
              <a:t> </a:t>
            </a:r>
            <a:r>
              <a:rPr sz="1100" b="0" spc="60" dirty="0">
                <a:latin typeface="Cambria"/>
                <a:cs typeface="Cambria"/>
              </a:rPr>
              <a:t>Regression. </a:t>
            </a:r>
            <a:r>
              <a:rPr sz="1100" b="0" spc="-225" dirty="0">
                <a:latin typeface="Cambria"/>
                <a:cs typeface="Cambria"/>
              </a:rPr>
              <a:t> </a:t>
            </a:r>
            <a:r>
              <a:rPr sz="1100" b="0" spc="90" dirty="0">
                <a:latin typeface="Cambria"/>
                <a:cs typeface="Cambria"/>
              </a:rPr>
              <a:t>K-means.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6735" y="1824278"/>
            <a:ext cx="71081" cy="7108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45" dirty="0"/>
              <a:t>1/4/23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35" dirty="0"/>
              <a:t>Department</a:t>
            </a:r>
            <a:r>
              <a:rPr spc="45" dirty="0"/>
              <a:t> </a:t>
            </a:r>
            <a:r>
              <a:rPr spc="10" dirty="0"/>
              <a:t>of</a:t>
            </a:r>
            <a:r>
              <a:rPr spc="45" dirty="0"/>
              <a:t> </a:t>
            </a:r>
            <a:r>
              <a:rPr spc="30" dirty="0"/>
              <a:t>Information</a:t>
            </a:r>
            <a:r>
              <a:rPr spc="50" dirty="0"/>
              <a:t> </a:t>
            </a:r>
            <a:r>
              <a:rPr spc="30" dirty="0"/>
              <a:t>Technology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35" dirty="0"/>
              <a:t>5</a:t>
            </a:fld>
            <a:endParaRPr spc="35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3956" y="318373"/>
            <a:ext cx="10712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0" dirty="0"/>
              <a:t>Algorithms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3745" y="41956"/>
            <a:ext cx="494106" cy="5780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735" y="1137196"/>
            <a:ext cx="71081" cy="7108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7294" y="805749"/>
            <a:ext cx="3913504" cy="9620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80" dirty="0">
                <a:latin typeface="Cambria"/>
                <a:cs typeface="Cambria"/>
              </a:rPr>
              <a:t>Random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Forest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Regression</a:t>
            </a:r>
            <a:endParaRPr sz="1100">
              <a:latin typeface="Cambria"/>
              <a:cs typeface="Cambria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80" dirty="0">
                <a:latin typeface="Cambria"/>
                <a:cs typeface="Cambria"/>
              </a:rPr>
              <a:t>Random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Forest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Regression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is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95" dirty="0">
                <a:latin typeface="Cambria"/>
                <a:cs typeface="Cambria"/>
              </a:rPr>
              <a:t>a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spc="75" dirty="0">
                <a:latin typeface="Cambria"/>
                <a:cs typeface="Cambria"/>
              </a:rPr>
              <a:t>machine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learning 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algorithm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70" dirty="0">
                <a:latin typeface="Cambria"/>
                <a:cs typeface="Cambria"/>
              </a:rPr>
              <a:t>that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90" dirty="0">
                <a:latin typeface="Cambria"/>
                <a:cs typeface="Cambria"/>
              </a:rPr>
              <a:t>can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be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80" dirty="0">
                <a:latin typeface="Cambria"/>
                <a:cs typeface="Cambria"/>
              </a:rPr>
              <a:t>used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for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regression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90" dirty="0">
                <a:latin typeface="Cambria"/>
                <a:cs typeface="Cambria"/>
              </a:rPr>
              <a:t>tasks.</a:t>
            </a:r>
            <a:r>
              <a:rPr sz="1100" spc="18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It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is 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100" dirty="0">
                <a:latin typeface="Cambria"/>
                <a:cs typeface="Cambria"/>
              </a:rPr>
              <a:t>an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ensemble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learning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method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70" dirty="0">
                <a:latin typeface="Cambria"/>
                <a:cs typeface="Cambria"/>
              </a:rPr>
              <a:t>that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combines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multiple </a:t>
            </a:r>
            <a:r>
              <a:rPr sz="1100" spc="-225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decision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trees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to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80" dirty="0">
                <a:latin typeface="Cambria"/>
                <a:cs typeface="Cambria"/>
              </a:rPr>
              <a:t>make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more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spc="70" dirty="0">
                <a:latin typeface="Cambria"/>
                <a:cs typeface="Cambria"/>
              </a:rPr>
              <a:t>accurate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predictions.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8727" y="1770862"/>
            <a:ext cx="1897913" cy="113868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45" dirty="0"/>
              <a:t>1/4/23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35" dirty="0"/>
              <a:t>Department</a:t>
            </a:r>
            <a:r>
              <a:rPr spc="45" dirty="0"/>
              <a:t> </a:t>
            </a:r>
            <a:r>
              <a:rPr spc="10" dirty="0"/>
              <a:t>of</a:t>
            </a:r>
            <a:r>
              <a:rPr spc="45" dirty="0"/>
              <a:t> </a:t>
            </a:r>
            <a:r>
              <a:rPr spc="30" dirty="0"/>
              <a:t>Information</a:t>
            </a:r>
            <a:r>
              <a:rPr spc="50" dirty="0"/>
              <a:t> </a:t>
            </a:r>
            <a:r>
              <a:rPr spc="30" dirty="0"/>
              <a:t>Technology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35" dirty="0"/>
              <a:t>6</a:t>
            </a:fld>
            <a:endParaRPr spc="35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735" y="1074712"/>
            <a:ext cx="71081" cy="710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743265"/>
            <a:ext cx="3616960" cy="7899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85" dirty="0">
                <a:latin typeface="Cambria"/>
                <a:cs typeface="Cambria"/>
              </a:rPr>
              <a:t>K-means</a:t>
            </a:r>
            <a:endParaRPr sz="1100">
              <a:latin typeface="Cambria"/>
              <a:cs typeface="Cambria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85" dirty="0">
                <a:latin typeface="Cambria"/>
                <a:cs typeface="Cambria"/>
              </a:rPr>
              <a:t>K-Means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70" dirty="0">
                <a:latin typeface="Cambria"/>
                <a:cs typeface="Cambria"/>
              </a:rPr>
              <a:t>Clustering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is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100" dirty="0">
                <a:latin typeface="Cambria"/>
                <a:cs typeface="Cambria"/>
              </a:rPr>
              <a:t>an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Unsupervised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75" dirty="0">
                <a:latin typeface="Cambria"/>
                <a:cs typeface="Cambria"/>
              </a:rPr>
              <a:t>Machine </a:t>
            </a:r>
            <a:r>
              <a:rPr sz="1100" spc="-225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Learning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algorithm,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which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groups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the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unlabeled 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dataset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into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different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70" dirty="0">
                <a:latin typeface="Cambria"/>
                <a:cs typeface="Cambria"/>
              </a:rPr>
              <a:t>clusters.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8727" y="1505141"/>
            <a:ext cx="1897806" cy="113871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45" dirty="0"/>
              <a:t>1/4/23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35" dirty="0"/>
              <a:t>Department</a:t>
            </a:r>
            <a:r>
              <a:rPr spc="45" dirty="0"/>
              <a:t> </a:t>
            </a:r>
            <a:r>
              <a:rPr spc="10" dirty="0"/>
              <a:t>of</a:t>
            </a:r>
            <a:r>
              <a:rPr spc="45" dirty="0"/>
              <a:t> </a:t>
            </a:r>
            <a:r>
              <a:rPr spc="30" dirty="0"/>
              <a:t>Information</a:t>
            </a:r>
            <a:r>
              <a:rPr spc="50" dirty="0"/>
              <a:t> </a:t>
            </a:r>
            <a:r>
              <a:rPr spc="30" dirty="0"/>
              <a:t>Technology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35" dirty="0"/>
              <a:t>7</a:t>
            </a:fld>
            <a:endParaRPr spc="35" dirty="0"/>
          </a:p>
        </p:txBody>
      </p:sp>
      <p:pic>
        <p:nvPicPr>
          <p:cNvPr id="9" name="object 3">
            <a:extLst>
              <a:ext uri="{FF2B5EF4-FFF2-40B4-BE49-F238E27FC236}">
                <a16:creationId xmlns:a16="http://schemas.microsoft.com/office/drawing/2014/main" id="{3BA720F3-6985-9DB9-1AF9-546F2223FA5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13745" y="41956"/>
            <a:ext cx="494106" cy="57806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3956" y="318373"/>
            <a:ext cx="17265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10" dirty="0">
                <a:latin typeface="Cambria"/>
                <a:cs typeface="Cambria"/>
              </a:rPr>
              <a:t>Comparison</a:t>
            </a:r>
            <a:r>
              <a:rPr sz="1400" b="1" spc="120" dirty="0">
                <a:latin typeface="Cambria"/>
                <a:cs typeface="Cambria"/>
              </a:rPr>
              <a:t> </a:t>
            </a:r>
            <a:r>
              <a:rPr sz="1400" b="1" spc="65" dirty="0">
                <a:latin typeface="Cambria"/>
                <a:cs typeface="Cambria"/>
              </a:rPr>
              <a:t>Table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9533" y="36949"/>
            <a:ext cx="494106" cy="5628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7777" y="1192503"/>
            <a:ext cx="3059068" cy="68194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45" dirty="0"/>
              <a:t>1/4/23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35" dirty="0"/>
              <a:t>Department</a:t>
            </a:r>
            <a:r>
              <a:rPr spc="45" dirty="0"/>
              <a:t> </a:t>
            </a:r>
            <a:r>
              <a:rPr spc="10" dirty="0"/>
              <a:t>of</a:t>
            </a:r>
            <a:r>
              <a:rPr spc="45" dirty="0"/>
              <a:t> </a:t>
            </a:r>
            <a:r>
              <a:rPr spc="30" dirty="0"/>
              <a:t>Information</a:t>
            </a:r>
            <a:r>
              <a:rPr spc="50" dirty="0"/>
              <a:t> </a:t>
            </a:r>
            <a:r>
              <a:rPr spc="30" dirty="0"/>
              <a:t>Technology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35" dirty="0"/>
              <a:t>8</a:t>
            </a:fld>
            <a:endParaRPr spc="35" dirty="0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3956" y="318373"/>
            <a:ext cx="6959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25" dirty="0">
                <a:latin typeface="Cambria"/>
                <a:cs typeface="Cambria"/>
              </a:rPr>
              <a:t>Output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8927" y="52796"/>
            <a:ext cx="475318" cy="53115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" y="892175"/>
            <a:ext cx="3429000" cy="1676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45" dirty="0"/>
              <a:t>1/4/23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35" dirty="0"/>
              <a:t>Department</a:t>
            </a:r>
            <a:r>
              <a:rPr spc="45" dirty="0"/>
              <a:t> </a:t>
            </a:r>
            <a:r>
              <a:rPr spc="10" dirty="0"/>
              <a:t>of</a:t>
            </a:r>
            <a:r>
              <a:rPr spc="45" dirty="0"/>
              <a:t> </a:t>
            </a:r>
            <a:r>
              <a:rPr spc="30" dirty="0"/>
              <a:t>Information</a:t>
            </a:r>
            <a:r>
              <a:rPr spc="50" dirty="0"/>
              <a:t> </a:t>
            </a:r>
            <a:r>
              <a:rPr spc="30" dirty="0"/>
              <a:t>Technology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35" dirty="0"/>
              <a:t>9</a:t>
            </a:fld>
            <a:endParaRPr spc="35"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260</Words>
  <Application>Microsoft Office PowerPoint</Application>
  <PresentationFormat>Custom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Cambria</vt:lpstr>
      <vt:lpstr>Office Theme</vt:lpstr>
      <vt:lpstr>PowerPoint Presentation</vt:lpstr>
      <vt:lpstr>Table of Contents</vt:lpstr>
      <vt:lpstr>Problem Statement</vt:lpstr>
      <vt:lpstr>PowerPoint Presentation</vt:lpstr>
      <vt:lpstr>Random Forest Regression.  K-means.</vt:lpstr>
      <vt:lpstr>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sainath</dc:creator>
  <cp:lastModifiedBy>Sunidhi Kalekere</cp:lastModifiedBy>
  <cp:revision>3</cp:revision>
  <dcterms:created xsi:type="dcterms:W3CDTF">2023-04-01T08:01:08Z</dcterms:created>
  <dcterms:modified xsi:type="dcterms:W3CDTF">2023-04-09T15:11:03Z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2023-04-01T00:00:00Z</vt:filetime>
  </property>
</Properties>
</file>