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DED06-4D94-4D18-C587-A790BD5AB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6EBA3C-AF74-33F7-69CA-3D8B8BE10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3F032-47A7-62AF-E6A0-BCB8C931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A4F-E01E-4D17-9E40-731F1250FE6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42D749-9B24-E4C3-311B-D15544F9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AAC93-DC04-6F27-BBAA-5A3CC48E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6FEC-605F-4CDA-B896-4B758E340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98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604A9-E1A7-8420-3939-26EE13EE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2CE221-CA2C-BF68-6139-B6BA122BD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A16D56-700B-D8BD-50EC-7AD8077F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A4F-E01E-4D17-9E40-731F1250FE6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6AD1E5-279C-8339-0281-D8F25449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5B06CB-C056-2F3E-7C90-AA9D7666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6FEC-605F-4CDA-B896-4B758E340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51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1DB33D-882F-2FAA-78B2-B66F21F77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569D82-E6A5-2EE2-A422-649BFC15A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C6C49-5EC5-D553-BAE3-B1F00D78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A4F-E01E-4D17-9E40-731F1250FE6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1BF66-4DAE-277E-3062-BC21F259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F6BF0-9136-2749-C4B3-DE3E4F42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6FEC-605F-4CDA-B896-4B758E340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06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9AD9D-1518-6DD2-FE54-91E4B10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6A4FA0-B154-5501-7CE6-B831DDE4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FFEB1-263E-5CBF-B85C-6C6F680C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A4F-E01E-4D17-9E40-731F1250FE6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7D700F-D97A-203C-45AC-C6AC6DAC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97A4D4-D7B1-85D1-1965-DA97A0E6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6FEC-605F-4CDA-B896-4B758E340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26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D4D9F-90DC-2AF5-71F7-0D8E4CF7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71DC92-DFA3-8156-251D-7737D41D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2A0BB9-E4A0-6C66-7A91-7F727C02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A4F-E01E-4D17-9E40-731F1250FE6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6437A0-356F-4CDC-E11D-EE8493B5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2F203-8249-48FB-FCEF-8771A275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6FEC-605F-4CDA-B896-4B758E340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84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153C-BA2A-CE5A-85F4-CBE10029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DA3D9-EB39-4202-4754-545EDD31D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766B1E-32CE-F4F2-BFD7-07C2273D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F80769-B5ED-48C6-27FD-9A0097C1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A4F-E01E-4D17-9E40-731F1250FE6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A57392-FAD3-7648-D001-D8AB7766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61AE6-766D-1D9F-D5D7-A8A57A94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6FEC-605F-4CDA-B896-4B758E340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4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AC04A-3694-1881-97C4-98758139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D12400-D9BD-0885-1FA1-BDF4F8036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EDC997-B13A-E34C-C22E-A5CFFB36A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94C221-D6F6-6930-3ED2-542B83E8A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580290-3EE5-1E5A-17C1-89ECEF3E6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491F87-63E4-9FA3-BCC5-613ECC7E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A4F-E01E-4D17-9E40-731F1250FE6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099523-A828-8A24-B5B5-C8E661E5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AC7D5C-C314-229D-8093-6872B93D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6FEC-605F-4CDA-B896-4B758E340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7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84C39-1DE5-1E2E-527C-95D12C22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0C72AB-FA17-EC2A-017D-38340631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A4F-E01E-4D17-9E40-731F1250FE6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2380F3-9699-B044-652B-7A6CDD27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2497F8-A161-C10D-56E2-EA69B540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6FEC-605F-4CDA-B896-4B758E340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5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331CD8-F6A6-3A68-71C9-2AFCE597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A4F-E01E-4D17-9E40-731F1250FE6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387F2E-F357-E0B7-0FEF-6317DEBC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D093A7-B3B9-2046-92E5-450D5AB0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6FEC-605F-4CDA-B896-4B758E340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45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29D9D-D5AB-63B7-59C9-B214EF98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677BE-4648-4655-70C1-60F8CACE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C8794A-F0FF-B88E-72B1-4F7AFE89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795597-2F2D-701E-F3F7-E39F733C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A4F-E01E-4D17-9E40-731F1250FE6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21CC9B-4B15-3498-69EB-8B8044F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CEE774-F431-881C-CDEB-76A94EB1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6FEC-605F-4CDA-B896-4B758E340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83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D498B-4824-3950-4E96-2FFF9FE1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E66BBE-4E66-2227-F902-D4BEEB653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9A929C-0A37-3B9E-2930-80AC353FD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5B4889-3508-6E87-2304-983982AA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A4F-E01E-4D17-9E40-731F1250FE6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28016D-CBA3-3F4F-D3CA-1BFB1C8B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D04E53-F1E3-9495-3475-CDA4DD30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6FEC-605F-4CDA-B896-4B758E340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3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BA09D5-B4E8-B4C8-1BDB-213FB895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68B02-E3B5-8732-5950-C6F9891B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266C4-D81B-9CE5-9CC6-67E595F15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BA4F-E01E-4D17-9E40-731F1250FE6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A1FBA-09BF-F322-AD1E-FD256582E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98DF1-B520-18D6-E7C2-E6E6815F8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6FEC-605F-4CDA-B896-4B758E340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34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E18AAE-9607-39E9-A7EF-992AE7D00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477077"/>
            <a:ext cx="12192000" cy="6380922"/>
          </a:xfrm>
          <a:prstGeom prst="foldedCorne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1337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Nampi Tankafatra</dc:creator>
  <cp:lastModifiedBy>Nampi Tankafatra</cp:lastModifiedBy>
  <cp:revision>1</cp:revision>
  <dcterms:created xsi:type="dcterms:W3CDTF">2024-04-10T06:12:56Z</dcterms:created>
  <dcterms:modified xsi:type="dcterms:W3CDTF">2024-04-10T06:16:04Z</dcterms:modified>
</cp:coreProperties>
</file>