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FF6BAF4-0219-4461-B2FA-0EA207CE68DC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77FE631-312E-48BD-A549-167628C81F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BAF4-0219-4461-B2FA-0EA207CE68DC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E631-312E-48BD-A549-167628C81F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BAF4-0219-4461-B2FA-0EA207CE68DC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E631-312E-48BD-A549-167628C81F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BAF4-0219-4461-B2FA-0EA207CE68DC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E631-312E-48BD-A549-167628C81F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BAF4-0219-4461-B2FA-0EA207CE68DC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E631-312E-48BD-A549-167628C81F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BAF4-0219-4461-B2FA-0EA207CE68DC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E631-312E-48BD-A549-167628C81F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FF6BAF4-0219-4461-B2FA-0EA207CE68DC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77FE631-312E-48BD-A549-167628C81F97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FF6BAF4-0219-4461-B2FA-0EA207CE68DC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77FE631-312E-48BD-A549-167628C81F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BAF4-0219-4461-B2FA-0EA207CE68DC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E631-312E-48BD-A549-167628C81F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BAF4-0219-4461-B2FA-0EA207CE68DC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E631-312E-48BD-A549-167628C81F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BAF4-0219-4461-B2FA-0EA207CE68DC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E631-312E-48BD-A549-167628C81F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FF6BAF4-0219-4461-B2FA-0EA207CE68DC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77FE631-312E-48BD-A549-167628C81F9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Shraddha</a:t>
            </a:r>
            <a:r>
              <a:rPr lang="en-US" dirty="0" smtClean="0"/>
              <a:t> Singh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Sprint </a:t>
            </a:r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Scrum Team discusses the functionality that can be developed during the Sprint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Product </a:t>
            </a:r>
            <a:r>
              <a:rPr lang="en-US" dirty="0"/>
              <a:t>Owner provides clarifications on the Product Backlog items</a:t>
            </a:r>
            <a:r>
              <a:rPr lang="en-US" dirty="0" smtClean="0"/>
              <a:t>.</a:t>
            </a:r>
          </a:p>
          <a:p>
            <a:r>
              <a:rPr lang="en-US" dirty="0"/>
              <a:t>The Scrum Team then comes up with </a:t>
            </a:r>
            <a:r>
              <a:rPr lang="en-US" b="1" dirty="0"/>
              <a:t>Sprint Goal</a:t>
            </a:r>
            <a:r>
              <a:rPr lang="en-US" dirty="0"/>
              <a:t>. The Sprint Goal is an objective that provides guidance to the Team on why it is building the Product Increment. </a:t>
            </a:r>
            <a:endParaRPr lang="en-US" dirty="0" smtClean="0"/>
          </a:p>
          <a:p>
            <a:r>
              <a:rPr lang="en-US" dirty="0" smtClean="0"/>
              <a:t>Sprint </a:t>
            </a:r>
            <a:r>
              <a:rPr lang="en-US" dirty="0"/>
              <a:t>Planning focuses on the following two questions -</a:t>
            </a:r>
          </a:p>
          <a:p>
            <a:pPr lvl="1"/>
            <a:r>
              <a:rPr lang="en-US" dirty="0"/>
              <a:t>What needs to be and can be delivered in the Sprint Increment?</a:t>
            </a:r>
          </a:p>
          <a:p>
            <a:pPr lvl="1"/>
            <a:r>
              <a:rPr lang="en-US" dirty="0"/>
              <a:t>How will the work needed for the execution of Sprint be achieved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Daily Scrum </a:t>
            </a:r>
            <a:r>
              <a:rPr lang="en-US" dirty="0" smtClean="0"/>
              <a:t>Meetings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Daily Scrum Meeting is a 15-minute meeting for the Team, conducted daily to quickly understand the work since the last Daily Scrum Meeting and create a plan for the next 24 hours.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meeting is also referred to as </a:t>
            </a:r>
            <a:r>
              <a:rPr lang="en-US" b="1" dirty="0"/>
              <a:t>Daily Stand up Meeting</a:t>
            </a:r>
            <a:r>
              <a:rPr lang="en-US" b="1" dirty="0" smtClean="0"/>
              <a:t>.</a:t>
            </a:r>
          </a:p>
          <a:p>
            <a:r>
              <a:rPr lang="en-US" dirty="0"/>
              <a:t>During the meeting, each Team member explains -</a:t>
            </a:r>
          </a:p>
          <a:p>
            <a:pPr lvl="1"/>
            <a:r>
              <a:rPr lang="en-US" dirty="0"/>
              <a:t>What did he do yesterday that helped the Team meet the Sprint Goal?</a:t>
            </a:r>
          </a:p>
          <a:p>
            <a:pPr lvl="1"/>
            <a:r>
              <a:rPr lang="en-US" dirty="0"/>
              <a:t>What will he do today to help the Team meet the Sprint Goal?</a:t>
            </a:r>
          </a:p>
          <a:p>
            <a:pPr lvl="1"/>
            <a:r>
              <a:rPr lang="en-US" dirty="0"/>
              <a:t>Does he see any impediments that prevent him or the Team from meeting the Sprint Goal?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Sprint </a:t>
            </a:r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Sprint Review is held at the end of every Sprint. </a:t>
            </a:r>
            <a:endParaRPr lang="en-US" dirty="0" smtClean="0"/>
          </a:p>
          <a:p>
            <a:r>
              <a:rPr lang="en-US" dirty="0" smtClean="0"/>
              <a:t>During </a:t>
            </a:r>
            <a:r>
              <a:rPr lang="en-US" dirty="0"/>
              <a:t>the Sprint Review, a presentation of the increment that is getting released is reviewed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this meeting, the Scrum Team and the stakeholders collaborate to understand what was done in the Sprint. </a:t>
            </a:r>
            <a:endParaRPr lang="en-US" dirty="0" smtClean="0"/>
          </a:p>
          <a:p>
            <a:r>
              <a:rPr lang="en-US" dirty="0"/>
              <a:t>Based on that, and any changes to the Product Backlog during the Sprint, the attendees arrive at the next steps required that could optimize 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Thus</a:t>
            </a:r>
            <a:r>
              <a:rPr lang="en-US" dirty="0"/>
              <a:t>, the objective of Sprint Review is to obtain feedback and </a:t>
            </a:r>
            <a:r>
              <a:rPr lang="en-US" dirty="0" smtClean="0"/>
              <a:t>progress unitedly.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Sprint </a:t>
            </a:r>
            <a:r>
              <a:rPr lang="en-US" dirty="0" smtClean="0"/>
              <a:t>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Sprint Retrospective occurs after the Sprint Review and prior to the next Sprint Planning.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usually a one hour meeting for two-week duration sprints and a three hour meeting for one month duration Sprints.</a:t>
            </a:r>
          </a:p>
          <a:p>
            <a:r>
              <a:rPr lang="en-US" dirty="0"/>
              <a:t>The purpose of the Sprint Retrospective is to -</a:t>
            </a:r>
          </a:p>
          <a:p>
            <a:pPr lvl="1"/>
            <a:r>
              <a:rPr lang="en-US" dirty="0"/>
              <a:t>Combine the </a:t>
            </a:r>
            <a:r>
              <a:rPr lang="en-US" dirty="0" err="1" smtClean="0"/>
              <a:t>learnings</a:t>
            </a:r>
            <a:r>
              <a:rPr lang="en-US" dirty="0" smtClean="0"/>
              <a:t> </a:t>
            </a:r>
            <a:r>
              <a:rPr lang="en-US" dirty="0"/>
              <a:t>from the last Sprint, with regards to people, relationships, process, and tools.</a:t>
            </a:r>
          </a:p>
          <a:p>
            <a:pPr lvl="1"/>
            <a:r>
              <a:rPr lang="en-US" dirty="0"/>
              <a:t>Identify the major items that went well and potential improvements.</a:t>
            </a:r>
          </a:p>
          <a:p>
            <a:pPr lvl="1"/>
            <a:r>
              <a:rPr lang="en-US" dirty="0"/>
              <a:t>Creation of a plan for implementing improvements to increase product quality.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Agile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software testing practice that follow the principle of agile software development is called Agile Testing.</a:t>
            </a:r>
          </a:p>
          <a:p>
            <a:r>
              <a:rPr lang="en-US" dirty="0" smtClean="0"/>
              <a:t>Agile is an iterative development methodology where requirement evolve through collaboration between the customer and self-organizing teams and agile aligns development with customer need.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Principles of Agile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Testing is NOT a Phase:</a:t>
            </a:r>
            <a:r>
              <a:rPr lang="en-US" dirty="0"/>
              <a:t> Agile team tests continuously and continuous testing is the only way to ensure continuous progress.</a:t>
            </a:r>
          </a:p>
          <a:p>
            <a:r>
              <a:rPr lang="en-US" b="1" dirty="0"/>
              <a:t>Testing Moves the project Forward:</a:t>
            </a:r>
            <a:r>
              <a:rPr lang="en-US" dirty="0"/>
              <a:t> When following conventional methods, testing is considered as quality gate but agile testing provide feedback on an ongoing basis and the product meets the business demands.</a:t>
            </a:r>
          </a:p>
          <a:p>
            <a:r>
              <a:rPr lang="en-US" b="1" dirty="0"/>
              <a:t>Everyone Tests:</a:t>
            </a:r>
            <a:r>
              <a:rPr lang="en-US" dirty="0"/>
              <a:t> In conventional SDLC, only test team tests while in agile including developers and BA's test the application.</a:t>
            </a:r>
          </a:p>
          <a:p>
            <a:r>
              <a:rPr lang="en-US" b="1" dirty="0"/>
              <a:t>Clean Code:</a:t>
            </a:r>
            <a:r>
              <a:rPr lang="en-US" dirty="0"/>
              <a:t> Raised defects are fixed within the same iteration and thereby keeping the code clean.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 of Agile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Testing Saves Time and Money</a:t>
            </a:r>
          </a:p>
          <a:p>
            <a:r>
              <a:rPr lang="en-US" dirty="0"/>
              <a:t>Less Documentation</a:t>
            </a:r>
          </a:p>
          <a:p>
            <a:r>
              <a:rPr lang="en-US" dirty="0"/>
              <a:t>Regular feedback from the end user</a:t>
            </a:r>
          </a:p>
          <a:p>
            <a:r>
              <a:rPr lang="en-US" dirty="0"/>
              <a:t>Daily meetings can help to determine the issues well in advance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Agile Methodology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term "agile methodology" refers to a process that encourages continuous development and testing throughout the project's software development life cycle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Unlike the Waterfall paradigm, both development and testing operations are contemporaneous under the Agile style of software testing</a:t>
            </a:r>
            <a:r>
              <a:rPr lang="en-US" dirty="0" smtClean="0"/>
              <a:t>.</a:t>
            </a:r>
          </a:p>
          <a:p>
            <a:r>
              <a:rPr lang="en-US" dirty="0"/>
              <a:t>The product is only visible to the client after the project</a:t>
            </a:r>
            <a:r>
              <a:rPr lang="en-US" dirty="0" smtClean="0"/>
              <a:t>.</a:t>
            </a:r>
          </a:p>
          <a:p>
            <a:r>
              <a:rPr lang="en-US" dirty="0"/>
              <a:t>It is possible to estimate and finish a wide range of projects.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Agile </a:t>
            </a:r>
            <a:r>
              <a:rPr lang="en-US" dirty="0" smtClean="0"/>
              <a:t>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System Development Methodology (DSDM)</a:t>
            </a:r>
          </a:p>
          <a:p>
            <a:r>
              <a:rPr lang="en-US" dirty="0"/>
              <a:t>Scrum</a:t>
            </a:r>
          </a:p>
          <a:p>
            <a:r>
              <a:rPr lang="en-US" dirty="0"/>
              <a:t>Extreme Programming (XP)</a:t>
            </a:r>
          </a:p>
          <a:p>
            <a:r>
              <a:rPr lang="en-US" dirty="0"/>
              <a:t>Test-driven Development (TDD)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Scrum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Scrum </a:t>
            </a:r>
            <a:r>
              <a:rPr lang="en-US" dirty="0"/>
              <a:t>is a framework within which people can address complex adaptive problems, while productively and creatively delivering products of the highest possible value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Scrum </a:t>
            </a:r>
            <a:r>
              <a:rPr lang="en-US" dirty="0"/>
              <a:t>is not a process or a technique for building products; rather, it is a framework within which you can employ various processes and techniques. </a:t>
            </a:r>
            <a:endParaRPr lang="en-US" dirty="0" smtClean="0"/>
          </a:p>
          <a:p>
            <a:r>
              <a:rPr lang="en-US" dirty="0" smtClean="0"/>
              <a:t>Scrum </a:t>
            </a:r>
            <a:r>
              <a:rPr lang="en-US" dirty="0"/>
              <a:t>makes clear the relative efficacy of your product management and development practices so that you can improve</a:t>
            </a:r>
            <a:r>
              <a:rPr lang="en-US" dirty="0" smtClean="0"/>
              <a:t>.</a:t>
            </a:r>
          </a:p>
          <a:p>
            <a:r>
              <a:rPr lang="en-US" dirty="0"/>
              <a:t>The Scrum framework consists of Scrum Teams and their associated roles, events, artifacts, and rules.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Scrum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dirty="0"/>
              <a:t>Scrum Master is accountable for establishing Scrum as defined in the Scrum Guide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They </a:t>
            </a:r>
            <a:r>
              <a:rPr lang="en-US" dirty="0"/>
              <a:t>do this by helping everyone understand Scrum theory and practice, both within the Scrum Team and the organization.</a:t>
            </a:r>
          </a:p>
          <a:p>
            <a:r>
              <a:rPr lang="en-US" dirty="0"/>
              <a:t>The Scrum Master is accountable for the Scrum Team’s effectiveness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They </a:t>
            </a:r>
            <a:r>
              <a:rPr lang="en-US" dirty="0"/>
              <a:t>do this by enabling the Scrum Team to improve its practices, within the Scrum framework.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Scrum - </a:t>
            </a: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Sprint Planning</a:t>
            </a:r>
          </a:p>
          <a:p>
            <a:r>
              <a:rPr lang="en-US" dirty="0"/>
              <a:t>Daily Scrum Meetings</a:t>
            </a:r>
          </a:p>
          <a:p>
            <a:r>
              <a:rPr lang="en-US" dirty="0"/>
              <a:t>The Sprint Review</a:t>
            </a:r>
          </a:p>
          <a:p>
            <a:r>
              <a:rPr lang="en-US" dirty="0"/>
              <a:t>The Sprint Retrospective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18</TotalTime>
  <Words>663</Words>
  <Application>Microsoft Office PowerPoint</Application>
  <PresentationFormat>On-screen Show (4:3)</PresentationFormat>
  <Paragraphs>67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Urban</vt:lpstr>
      <vt:lpstr>Agile Testing</vt:lpstr>
      <vt:lpstr>What is Agile Testing?</vt:lpstr>
      <vt:lpstr>Principles of Agile Testing</vt:lpstr>
      <vt:lpstr>Advantages of Agile Testing</vt:lpstr>
      <vt:lpstr>What is Agile Methodology?</vt:lpstr>
      <vt:lpstr>Agile Methodologies</vt:lpstr>
      <vt:lpstr>Scrum</vt:lpstr>
      <vt:lpstr>Scrum Master</vt:lpstr>
      <vt:lpstr>Scrum - Events</vt:lpstr>
      <vt:lpstr>Sprint Planning</vt:lpstr>
      <vt:lpstr>Daily Scrum Meetings</vt:lpstr>
      <vt:lpstr>Sprint Review</vt:lpstr>
      <vt:lpstr>Sprint Retrospective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Testing</dc:title>
  <dc:creator>Dell</dc:creator>
  <cp:lastModifiedBy>Dell</cp:lastModifiedBy>
  <cp:revision>1</cp:revision>
  <dcterms:created xsi:type="dcterms:W3CDTF">2021-12-22T09:11:26Z</dcterms:created>
  <dcterms:modified xsi:type="dcterms:W3CDTF">2021-12-22T09:29:43Z</dcterms:modified>
</cp:coreProperties>
</file>