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5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7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12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8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8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6628-E6EA-49A0-B7DA-1B4937E04E82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0118-EA54-4BD3-994C-110E04169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2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1695941"/>
            <a:ext cx="3238952" cy="4334480"/>
          </a:xfrm>
        </p:spPr>
      </p:pic>
    </p:spTree>
    <p:extLst>
      <p:ext uri="{BB962C8B-B14F-4D97-AF65-F5344CB8AC3E}">
        <p14:creationId xmlns:p14="http://schemas.microsoft.com/office/powerpoint/2010/main" val="349180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fields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1762626"/>
            <a:ext cx="3238952" cy="4201111"/>
          </a:xfrm>
        </p:spPr>
      </p:pic>
    </p:spTree>
    <p:extLst>
      <p:ext uri="{BB962C8B-B14F-4D97-AF65-F5344CB8AC3E}">
        <p14:creationId xmlns:p14="http://schemas.microsoft.com/office/powerpoint/2010/main" val="275366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 user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71" y="1781678"/>
            <a:ext cx="2915057" cy="4163006"/>
          </a:xfrm>
        </p:spPr>
      </p:pic>
    </p:spTree>
    <p:extLst>
      <p:ext uri="{BB962C8B-B14F-4D97-AF65-F5344CB8AC3E}">
        <p14:creationId xmlns:p14="http://schemas.microsoft.com/office/powerpoint/2010/main" val="205867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Validation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08" y="1600678"/>
            <a:ext cx="3105583" cy="4525006"/>
          </a:xfrm>
        </p:spPr>
      </p:pic>
    </p:spTree>
    <p:extLst>
      <p:ext uri="{BB962C8B-B14F-4D97-AF65-F5344CB8AC3E}">
        <p14:creationId xmlns:p14="http://schemas.microsoft.com/office/powerpoint/2010/main" val="343228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Hardcoded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7" y="1662599"/>
            <a:ext cx="3048425" cy="4401164"/>
          </a:xfrm>
        </p:spPr>
      </p:pic>
    </p:spTree>
    <p:extLst>
      <p:ext uri="{BB962C8B-B14F-4D97-AF65-F5344CB8AC3E}">
        <p14:creationId xmlns:p14="http://schemas.microsoft.com/office/powerpoint/2010/main" val="253874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1662599"/>
            <a:ext cx="2991267" cy="4401164"/>
          </a:xfrm>
        </p:spPr>
      </p:pic>
    </p:spTree>
    <p:extLst>
      <p:ext uri="{BB962C8B-B14F-4D97-AF65-F5344CB8AC3E}">
        <p14:creationId xmlns:p14="http://schemas.microsoft.com/office/powerpoint/2010/main" val="560031129"/>
      </p:ext>
    </p:extLst>
  </p:cSld>
  <p:clrMapOvr>
    <a:masterClrMapping/>
  </p:clrMapOvr>
</p:sld>
</file>

<file path=ppt/theme/theme1.xml><?xml version="1.0" encoding="utf-8"?>
<a:theme xmlns:a="http://schemas.openxmlformats.org/drawingml/2006/main" name="NamrataGandhi_28April2021_Outp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NamrataGandhi_28April2021_Output.ppt</Template>
  <TotalTime>7</TotalTime>
  <Words>12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NamrataGandhi_28April2021_Output</vt:lpstr>
      <vt:lpstr>Registration</vt:lpstr>
      <vt:lpstr>Adding fields</vt:lpstr>
      <vt:lpstr>Display user data</vt:lpstr>
      <vt:lpstr>Login Validation</vt:lpstr>
      <vt:lpstr>Hardcoded values</vt:lpstr>
      <vt:lpstr>About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2021-04-28T13:28:04Z</dcterms:created>
  <dcterms:modified xsi:type="dcterms:W3CDTF">2021-05-14T08:44:20Z</dcterms:modified>
</cp:coreProperties>
</file>