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6301"/>
  </p:normalViewPr>
  <p:slideViewPr>
    <p:cSldViewPr snapToGrid="0">
      <p:cViewPr varScale="1">
        <p:scale>
          <a:sx n="127" d="100"/>
          <a:sy n="127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ikari, Namrata (Student)" userId="4fa0c4aa-bdba-4745-aeb3-1796dc85b93b" providerId="ADAL" clId="{0E31AD28-8501-FF41-AE03-6DFEA0716610}"/>
    <pc:docChg chg="delSld">
      <pc:chgData name="Adhikari, Namrata (Student)" userId="4fa0c4aa-bdba-4745-aeb3-1796dc85b93b" providerId="ADAL" clId="{0E31AD28-8501-FF41-AE03-6DFEA0716610}" dt="2024-10-02T17:43:07.553" v="0" actId="2696"/>
      <pc:docMkLst>
        <pc:docMk/>
      </pc:docMkLst>
      <pc:sldChg chg="del">
        <pc:chgData name="Adhikari, Namrata (Student)" userId="4fa0c4aa-bdba-4745-aeb3-1796dc85b93b" providerId="ADAL" clId="{0E31AD28-8501-FF41-AE03-6DFEA0716610}" dt="2024-10-02T17:43:07.553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-1B Sponsership Story2">
            <a:extLst>
              <a:ext uri="{FF2B5EF4-FFF2-40B4-BE49-F238E27FC236}">
                <a16:creationId xmlns:a16="http://schemas.microsoft.com/office/drawing/2014/main" id="{CAB32B3C-4113-4BA2-903F-9D67132E8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" y="0"/>
            <a:ext cx="1185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-1B Sponsership Story1">
            <a:extLst>
              <a:ext uri="{FF2B5EF4-FFF2-40B4-BE49-F238E27FC236}">
                <a16:creationId xmlns:a16="http://schemas.microsoft.com/office/drawing/2014/main" id="{4F01C0ED-E5D3-46A4-85EE-A6BDDC12B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" y="0"/>
            <a:ext cx="1185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-1B Sponsership Story9">
            <a:extLst>
              <a:ext uri="{FF2B5EF4-FFF2-40B4-BE49-F238E27FC236}">
                <a16:creationId xmlns:a16="http://schemas.microsoft.com/office/drawing/2014/main" id="{0AA53591-10AE-4E8C-8A89-36098B4D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" y="0"/>
            <a:ext cx="1185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-1B Sponsership Story4">
            <a:extLst>
              <a:ext uri="{FF2B5EF4-FFF2-40B4-BE49-F238E27FC236}">
                <a16:creationId xmlns:a16="http://schemas.microsoft.com/office/drawing/2014/main" id="{69083B11-41B0-4EFB-868D-7BA4688D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" y="0"/>
            <a:ext cx="1185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-1B Sponsership Story5">
            <a:extLst>
              <a:ext uri="{FF2B5EF4-FFF2-40B4-BE49-F238E27FC236}">
                <a16:creationId xmlns:a16="http://schemas.microsoft.com/office/drawing/2014/main" id="{8376446B-53A6-4E4C-B015-906610F44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" y="0"/>
            <a:ext cx="1185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-1B Sponsership Story6">
            <a:extLst>
              <a:ext uri="{FF2B5EF4-FFF2-40B4-BE49-F238E27FC236}">
                <a16:creationId xmlns:a16="http://schemas.microsoft.com/office/drawing/2014/main" id="{1DCD512B-B7BD-4AD7-9080-4669412EA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" y="0"/>
            <a:ext cx="1185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H-1B Sponsership Story7">
            <a:extLst>
              <a:ext uri="{FF2B5EF4-FFF2-40B4-BE49-F238E27FC236}">
                <a16:creationId xmlns:a16="http://schemas.microsoft.com/office/drawing/2014/main" id="{43C4A192-8283-4AD5-8636-CF9D8FF7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" y="0"/>
            <a:ext cx="1185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H-1B Sponsership Story11">
            <a:extLst>
              <a:ext uri="{FF2B5EF4-FFF2-40B4-BE49-F238E27FC236}">
                <a16:creationId xmlns:a16="http://schemas.microsoft.com/office/drawing/2014/main" id="{DD07EBA8-BCC8-4C5C-B46F-A0905CB42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" y="0"/>
            <a:ext cx="1185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Namrata Adhikari</cp:lastModifiedBy>
  <cp:revision>1</cp:revision>
  <dcterms:created xsi:type="dcterms:W3CDTF">2024-02-07T02:56:46Z</dcterms:created>
  <dcterms:modified xsi:type="dcterms:W3CDTF">2024-10-02T17:43:17Z</dcterms:modified>
</cp:coreProperties>
</file>