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1/19/2022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communication-bandwidth" TargetMode="External"/><Relationship Id="rId2" Type="http://schemas.openxmlformats.org/officeDocument/2006/relationships/hyperlink" Target="https://www.sciencedirect.com/topics/computer-science/network-bandwidt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851648" cy="2071678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Spam </a:t>
            </a:r>
            <a:r>
              <a:rPr lang="en-US" b="0" dirty="0" smtClean="0"/>
              <a:t>Ham Classifier</a:t>
            </a:r>
            <a:br>
              <a:rPr lang="en-US" b="0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49"/>
            <a:ext cx="6572296" cy="378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42918"/>
            <a:ext cx="7854696" cy="4338218"/>
          </a:xfrm>
        </p:spPr>
        <p:txBody>
          <a:bodyPr/>
          <a:lstStyle/>
          <a:p>
            <a:pPr algn="l"/>
            <a:r>
              <a:rPr lang="en-US" u="sng" dirty="0" smtClean="0"/>
              <a:t>Contents:</a:t>
            </a:r>
          </a:p>
          <a:p>
            <a:pPr algn="l"/>
            <a:endParaRPr lang="en-US" u="sng" dirty="0" smtClean="0"/>
          </a:p>
          <a:p>
            <a:pPr algn="l"/>
            <a:r>
              <a:rPr lang="en-US" dirty="0" smtClean="0"/>
              <a:t>*Objective</a:t>
            </a:r>
          </a:p>
          <a:p>
            <a:pPr algn="l"/>
            <a:r>
              <a:rPr lang="en-US" dirty="0" smtClean="0"/>
              <a:t>*Benefits</a:t>
            </a:r>
          </a:p>
          <a:p>
            <a:pPr algn="l"/>
            <a:r>
              <a:rPr lang="en-US" dirty="0" smtClean="0"/>
              <a:t>*Architecture</a:t>
            </a:r>
          </a:p>
          <a:p>
            <a:pPr algn="l"/>
            <a:r>
              <a:rPr lang="en-US" dirty="0" smtClean="0"/>
              <a:t>*Data Preprocessing &amp;</a:t>
            </a:r>
            <a:r>
              <a:rPr lang="en-US" dirty="0" smtClean="0"/>
              <a:t> </a:t>
            </a:r>
            <a:r>
              <a:rPr lang="en-US" dirty="0" smtClean="0"/>
              <a:t>Model Selection Steps</a:t>
            </a:r>
          </a:p>
          <a:p>
            <a:pPr algn="l"/>
            <a:endParaRPr lang="en-US" u="sng" dirty="0" smtClean="0"/>
          </a:p>
          <a:p>
            <a:pPr algn="l"/>
            <a:endParaRPr lang="en-US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642918"/>
            <a:ext cx="7854696" cy="4766846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Objective:</a:t>
            </a:r>
          </a:p>
          <a:p>
            <a:pPr algn="l"/>
            <a:r>
              <a:rPr lang="en-US" dirty="0" smtClean="0"/>
              <a:t>In recent times, unwanted commercial bulk emails called spam has become a huge problem on the internet. Spam prevents the user from making full and good use of time, storage capacity and </a:t>
            </a:r>
            <a:r>
              <a:rPr lang="en-US" u="sng" dirty="0" smtClean="0">
                <a:hlinkClick r:id="rId2" tooltip="Learn more about network bandwidth from ScienceDirect's AI-generated Topic Pages"/>
              </a:rPr>
              <a:t>network bandwidth</a:t>
            </a:r>
            <a:r>
              <a:rPr lang="en-US" dirty="0" smtClean="0"/>
              <a:t>. The huge volume of spam mails flowing through the computer networks have destructive effects on the memory space of email servers, </a:t>
            </a:r>
            <a:r>
              <a:rPr lang="en-US" u="sng" dirty="0" smtClean="0">
                <a:hlinkClick r:id="rId3" tooltip="Learn more about communication bandwidth from ScienceDirect's AI-generated Topic Pages"/>
              </a:rPr>
              <a:t>communication bandwidth</a:t>
            </a:r>
            <a:r>
              <a:rPr lang="en-US" dirty="0" smtClean="0"/>
              <a:t>, CPU power and user </a:t>
            </a:r>
            <a:r>
              <a:rPr lang="en-US" dirty="0" err="1" smtClean="0"/>
              <a:t>time.Therefore,to</a:t>
            </a:r>
            <a:r>
              <a:rPr lang="en-US" dirty="0" smtClean="0"/>
              <a:t> prevent this spam-ham model is introduced.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2984"/>
            <a:ext cx="7854696" cy="3838152"/>
          </a:xfrm>
        </p:spPr>
        <p:txBody>
          <a:bodyPr/>
          <a:lstStyle/>
          <a:p>
            <a:pPr algn="l"/>
            <a:r>
              <a:rPr lang="en-US" u="sng" dirty="0" smtClean="0"/>
              <a:t>Benefits:</a:t>
            </a:r>
          </a:p>
          <a:p>
            <a:pPr algn="l"/>
            <a:endParaRPr lang="en-US" u="sng" dirty="0" smtClean="0"/>
          </a:p>
          <a:p>
            <a:pPr algn="l">
              <a:buFont typeface="Arial" charset="0"/>
              <a:buChar char="•"/>
            </a:pPr>
            <a:r>
              <a:rPr lang="en-US" dirty="0" smtClean="0"/>
              <a:t>Detects whether the message is spam or not.</a:t>
            </a:r>
          </a:p>
          <a:p>
            <a:pPr algn="l">
              <a:buFont typeface="Arial" charset="0"/>
              <a:buChar char="•"/>
            </a:pPr>
            <a:r>
              <a:rPr lang="en-US" dirty="0" smtClean="0"/>
              <a:t>Saves time.</a:t>
            </a:r>
          </a:p>
          <a:p>
            <a:pPr algn="l">
              <a:buFont typeface="Arial" charset="0"/>
              <a:buChar char="•"/>
            </a:pPr>
            <a:r>
              <a:rPr lang="en-US" dirty="0" smtClean="0"/>
              <a:t>Saves storage.</a:t>
            </a:r>
          </a:p>
          <a:p>
            <a:pPr algn="l">
              <a:buFont typeface="Arial" charset="0"/>
              <a:buChar char="•"/>
            </a:pPr>
            <a:r>
              <a:rPr lang="en-US" dirty="0" smtClean="0"/>
              <a:t>Protects from any kind of fraud.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42918"/>
            <a:ext cx="7854696" cy="4338218"/>
          </a:xfrm>
        </p:spPr>
        <p:txBody>
          <a:bodyPr/>
          <a:lstStyle/>
          <a:p>
            <a:pPr algn="l"/>
            <a:r>
              <a:rPr lang="en-US" u="sng" dirty="0" smtClean="0"/>
              <a:t>Architecture:</a:t>
            </a:r>
          </a:p>
          <a:p>
            <a:pPr algn="l"/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93824"/>
            <a:ext cx="6858048" cy="460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8604"/>
            <a:ext cx="7854696" cy="45525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u="sng" dirty="0" smtClean="0"/>
              <a:t>Data Preprocessing &amp; Model Selection Steps</a:t>
            </a:r>
            <a:r>
              <a:rPr lang="en-US" dirty="0" smtClean="0"/>
              <a:t>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1)Reading data in the form of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pPr algn="l"/>
            <a:r>
              <a:rPr lang="en-US" dirty="0" smtClean="0"/>
              <a:t>2)Preprocessing the data.</a:t>
            </a:r>
          </a:p>
          <a:p>
            <a:pPr algn="l"/>
            <a:r>
              <a:rPr lang="en-US" dirty="0" smtClean="0"/>
              <a:t>3)Splitting data into train and test split.</a:t>
            </a:r>
          </a:p>
          <a:p>
            <a:pPr algn="l"/>
            <a:r>
              <a:rPr lang="en-US" dirty="0" smtClean="0"/>
              <a:t>4)Applying </a:t>
            </a:r>
            <a:r>
              <a:rPr lang="en-US" dirty="0" err="1" smtClean="0"/>
              <a:t>CountVectorizer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5)Creating </a:t>
            </a:r>
            <a:r>
              <a:rPr lang="en-US" dirty="0" err="1" smtClean="0"/>
              <a:t>MultinomialNB</a:t>
            </a:r>
            <a:r>
              <a:rPr lang="en-US" dirty="0" smtClean="0"/>
              <a:t> Model.</a:t>
            </a:r>
          </a:p>
          <a:p>
            <a:pPr algn="l"/>
            <a:r>
              <a:rPr lang="en-US" dirty="0" smtClean="0"/>
              <a:t>6)Creating Pipeline.</a:t>
            </a:r>
          </a:p>
          <a:p>
            <a:pPr algn="l"/>
            <a:r>
              <a:rPr lang="en-US" dirty="0" smtClean="0"/>
              <a:t>7)Creating pickle file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Note: spam.log file is also created along with app.py file  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  and config.py file.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THANK YOU!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</TotalTime>
  <Words>124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 Spam Ham Classifier </vt:lpstr>
      <vt:lpstr>Slide 2</vt:lpstr>
      <vt:lpstr>Slide 3</vt:lpstr>
      <vt:lpstr>Slide 4</vt:lpstr>
      <vt:lpstr>Slide 5</vt:lpstr>
      <vt:lpstr>Slide 6</vt:lpstr>
      <vt:lpstr>             THANK YOU! </vt:lpstr>
    </vt:vector>
  </TitlesOfParts>
  <Company>el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Spam Ham Classifier </dc:title>
  <dc:creator>USER</dc:creator>
  <cp:lastModifiedBy>USER</cp:lastModifiedBy>
  <cp:revision>1</cp:revision>
  <dcterms:created xsi:type="dcterms:W3CDTF">2022-01-19T09:05:22Z</dcterms:created>
  <dcterms:modified xsi:type="dcterms:W3CDTF">2022-01-19T09:30:37Z</dcterms:modified>
</cp:coreProperties>
</file>