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"/>
      <p:bold r:id="rId13"/>
    </p:embeddedFont>
    <p:embeddedFont>
      <p:font typeface="Libre Franklin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font" Target="fonts/font5.fntdata" /><Relationship Id="rId18" Type="http://customschemas.google.com/relationships/presentationmetadata" Target="meta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17" Type="http://schemas.openxmlformats.org/officeDocument/2006/relationships/font" Target="fonts/font9.fntdata" /><Relationship Id="rId2" Type="http://schemas.openxmlformats.org/officeDocument/2006/relationships/slide" Target="slides/slide1.xml" /><Relationship Id="rId16" Type="http://schemas.openxmlformats.org/officeDocument/2006/relationships/font" Target="fonts/font8.fntdata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font" Target="fonts/font7.fntdata" /><Relationship Id="rId10" Type="http://schemas.openxmlformats.org/officeDocument/2006/relationships/font" Target="fonts/font2.fntdata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font" Target="fonts/font6.fntdata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17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5" Type="http://schemas.openxmlformats.org/officeDocument/2006/relationships/image" Target="../media/image2.png" /><Relationship Id="rId4" Type="http://schemas.microsoft.com/office/2007/relationships/hdphoto" Target="../media/hdphoto1.wdp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6" Type="http://schemas.microsoft.com/office/2007/relationships/hdphoto" Target="../media/hdphoto1.wdp" /><Relationship Id="rId5" Type="http://schemas.openxmlformats.org/officeDocument/2006/relationships/image" Target="../media/image1.png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DA0530-7E66-799B-B7BB-52700A8C3322}"/>
              </a:ext>
            </a:extLst>
          </p:cNvPr>
          <p:cNvSpPr txBox="1"/>
          <p:nvPr/>
        </p:nvSpPr>
        <p:spPr>
          <a:xfrm>
            <a:off x="2185055" y="2136338"/>
            <a:ext cx="7821890" cy="258532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sz="7000" dirty="0"/>
              <a:t>HACKERWAR 4.0</a:t>
            </a:r>
          </a:p>
          <a:p>
            <a:pPr algn="ctr"/>
            <a:r>
              <a:rPr lang="en-US" sz="2000" dirty="0"/>
              <a:t>ORGANISED BY</a:t>
            </a:r>
          </a:p>
          <a:p>
            <a:pPr algn="ctr"/>
            <a:r>
              <a:rPr lang="en-US" sz="1800" dirty="0"/>
              <a:t>DEPARTMENT OF COMPUTER SCIENCE AND ENGINEERING FACULTY OF ENGINEERING AND TECHNOLOGY (ITER) SIKSHA ‘O’ ANUSANDHAN (DEEMED TO BE) UNIVERSITY, BHUBANESWAR, ODISHA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02F720-41D7-639E-DC72-5D73B8A32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006049"/>
            <a:ext cx="1851951" cy="18519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35DD99-4E82-EF27-4097-D4840554E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5084" y="92597"/>
            <a:ext cx="1122744" cy="1122744"/>
          </a:xfrm>
          <a:prstGeom prst="rect">
            <a:avLst/>
          </a:prstGeom>
        </p:spPr>
      </p:pic>
      <p:pic>
        <p:nvPicPr>
          <p:cNvPr id="20" name="Google Shape;212;p1">
            <a:extLst>
              <a:ext uri="{FF2B5EF4-FFF2-40B4-BE49-F238E27FC236}">
                <a16:creationId xmlns:a16="http://schemas.microsoft.com/office/drawing/2014/main" id="{EEDD7437-6390-38CD-112D-E122B210A4F1}"/>
              </a:ext>
            </a:extLst>
          </p:cNvPr>
          <p:cNvPicPr preferRelativeResize="0"/>
          <p:nvPr/>
        </p:nvPicPr>
        <p:blipFill rotWithShape="1">
          <a:blip r:embed="rId6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08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4543720" y="182757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951409" y="1575621"/>
            <a:ext cx="6371211" cy="4366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cs typeface="Franklin Gothic"/>
              </a:rPr>
              <a:t>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 of coal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Code:1312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Chatbot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to respond to text queries pertaining to various Acts, Rules, and Regulations applicable to Mining industries</a:t>
            </a:r>
            <a:endParaRPr lang="en-US" dirty="0"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/>
              <a:t>Code-techies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Leader Name: Aditi Raj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 C-42709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Institute of Technical Education &amp;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ResearchFaculty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of Engineering and Technology)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Name:Smart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Automation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8CD061-BDB5-DE7F-68B8-39008ABC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5084" y="92597"/>
            <a:ext cx="1122744" cy="1122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241017-EC65-2879-8A2B-FDED29EAA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006049"/>
            <a:ext cx="1851951" cy="18519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Collect the data from the dataset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Embedding the data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Vector storage using AI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Conversational AI using LLM for customized data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Prompt generation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18C50C7-71F6-F67B-2D33-81AADE81585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1723" r="11723"/>
          <a:stretch/>
        </p:blipFill>
        <p:spPr>
          <a:xfrm>
            <a:off x="7378700" y="144463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Langchain</a:t>
            </a: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OpenAI</a:t>
            </a: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Q-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drant</a:t>
            </a: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Streamlit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The User ask the question from the web app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Using  conversational AI and relational vector data fetch the data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Using prompt the bot response to the user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Storage of data on cloud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sym typeface="Libre Franklin"/>
              </a:rPr>
              <a:t>Vector embedding and vector retrieval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>
                <a:solidFill>
                  <a:schemeClr val="dk1"/>
                </a:solidFill>
                <a:latin typeface="Libre Franklin"/>
                <a:ea typeface="Libre Franklin"/>
                <a:sym typeface="Libre Franklin"/>
              </a:rPr>
              <a:t>Chatbot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sym typeface="Libre Franklin"/>
              </a:rPr>
              <a:t> fine tuned for the data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sym typeface="Libre Franklin"/>
              </a:rPr>
              <a:t>Custom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ea typeface="Libre Franklin"/>
                <a:sym typeface="Libre Franklin"/>
              </a:rPr>
              <a:t>llm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sym typeface="Libre Franklin"/>
              </a:rPr>
              <a:t> model for chat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844712" y="1966650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ADITI RAJ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PRABIN KUMAR  RAJAK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dirty="0" err="1"/>
              <a:t>Btech</a:t>
            </a:r>
            <a:r>
              <a:rPr lang="en-US" sz="1200" dirty="0"/>
              <a:t>   		 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):CSE	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NAMRATA PADHI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):CSE 	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 FAIZAN SIDDIQUE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):CSE	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ADITYA CHAUHAN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dirty="0" err="1"/>
              <a:t>Btech</a:t>
            </a:r>
            <a:r>
              <a:rPr lang="en-US" sz="1200" dirty="0"/>
              <a:t>		.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):CSE	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ANIKET DEY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):CSE 	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586</Words>
  <Application>Microsoft Office PowerPoint</Application>
  <PresentationFormat>Widescreen</PresentationFormat>
  <Paragraphs>55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Theme1</vt:lpstr>
      <vt:lpstr>PowerPoint Presentation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Nikhil kumar</cp:lastModifiedBy>
  <cp:revision>7</cp:revision>
  <dcterms:created xsi:type="dcterms:W3CDTF">2022-02-11T07:14:46Z</dcterms:created>
  <dcterms:modified xsi:type="dcterms:W3CDTF">2023-09-08T05:52:13Z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