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69" r:id="rId4"/>
    <p:sldId id="257" r:id="rId5"/>
    <p:sldId id="258" r:id="rId6"/>
    <p:sldId id="259" r:id="rId7"/>
    <p:sldId id="275" r:id="rId8"/>
    <p:sldId id="276" r:id="rId9"/>
    <p:sldId id="261" r:id="rId10"/>
    <p:sldId id="271" r:id="rId11"/>
    <p:sldId id="272" r:id="rId12"/>
    <p:sldId id="273" r:id="rId13"/>
    <p:sldId id="274" r:id="rId14"/>
    <p:sldId id="277" r:id="rId15"/>
    <p:sldId id="278" r:id="rId16"/>
    <p:sldId id="279" r:id="rId17"/>
    <p:sldId id="280" r:id="rId18"/>
    <p:sldId id="281" r:id="rId19"/>
    <p:sldId id="283" r:id="rId20"/>
    <p:sldId id="263"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50" d="100"/>
          <a:sy n="50" d="100"/>
        </p:scale>
        <p:origin x="139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6/10/2022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6/10/2022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google.com/" TargetMode="External"/><Relationship Id="rId4" Type="http://schemas.openxmlformats.org/officeDocument/2006/relationships/hyperlink" Target="http://www.stackoverflow.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Flight Ticket Price Prediction</a:t>
            </a:r>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a:solidFill>
                  <a:schemeClr val="tx1"/>
                </a:solidFill>
              </a:rPr>
              <a:t> NAMRATA BARASKAR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A93-303D-44A0-B46C-1A22E9BDAB82}"/>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Testing of Identified Approaches (Algorithms)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dirty="0">
                <a:latin typeface="Calibri" panose="020F0502020204030204" pitchFamily="34" charset="0"/>
                <a:ea typeface="Calibri" panose="020F0502020204030204" pitchFamily="34" charset="0"/>
                <a:cs typeface="Times New Roman" panose="02020603050405020304" pitchFamily="18" charset="0"/>
              </a:rPr>
              <a:t>RF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47C0-6A94-4B18-857A-ED2DCDF2D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70118-81A0-4DAF-A0CF-83709D4BBAA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onstantia" panose="02030602050306030303" pitchFamily="18" charset="0"/>
                <a:ea typeface="Calibri" panose="020F0502020204030204" pitchFamily="34" charset="0"/>
                <a:cs typeface="Calibri" panose="020F0502020204030204" pitchFamily="34" charset="0"/>
              </a:rPr>
              <a:t>Run and Evaluate selected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Describe all the algorithms used along with the snapshot of their code and what were the results observed over different 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D040C9A4-CA68-486F-B121-E3D4884F2486}"/>
              </a:ext>
            </a:extLst>
          </p:cNvPr>
          <p:cNvSpPr txBox="1"/>
          <p:nvPr/>
        </p:nvSpPr>
        <p:spPr>
          <a:xfrm>
            <a:off x="1981200" y="4544907"/>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1.Linear Regressor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6EBBBF9-F1A7-4BCA-A651-2A2B47FD497A}"/>
              </a:ext>
            </a:extLst>
          </p:cNvPr>
          <p:cNvPicPr>
            <a:picLocks noChangeAspect="1"/>
          </p:cNvPicPr>
          <p:nvPr/>
        </p:nvPicPr>
        <p:blipFill rotWithShape="1">
          <a:blip r:embed="rId2"/>
          <a:srcRect t="33359" b="18451"/>
          <a:stretch/>
        </p:blipFill>
        <p:spPr bwMode="auto">
          <a:xfrm>
            <a:off x="1707197" y="2559050"/>
            <a:ext cx="5729605" cy="2089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6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6C1D-6B5B-43C0-BC8E-1DBFC8D11227}"/>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2BA1B12D-FAB7-464A-B986-933223DD12E1}"/>
              </a:ext>
            </a:extLst>
          </p:cNvPr>
          <p:cNvSpPr txBox="1"/>
          <p:nvPr/>
        </p:nvSpPr>
        <p:spPr>
          <a:xfrm>
            <a:off x="2209800" y="56388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2.Random Forest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79F9404-1B83-442E-B49F-81CA13FE4ABE}"/>
              </a:ext>
            </a:extLst>
          </p:cNvPr>
          <p:cNvPicPr>
            <a:picLocks noGrp="1" noChangeAspect="1"/>
          </p:cNvPicPr>
          <p:nvPr>
            <p:ph idx="1"/>
          </p:nvPr>
        </p:nvPicPr>
        <p:blipFill rotWithShape="1">
          <a:blip r:embed="rId2"/>
          <a:srcRect t="32070" b="13769"/>
          <a:stretch/>
        </p:blipFill>
        <p:spPr bwMode="auto">
          <a:xfrm>
            <a:off x="457200" y="2609585"/>
            <a:ext cx="8229600" cy="25071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64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E204-AD8F-42A5-90C2-38D0D895FB42}"/>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93852DB2-F37E-4D99-953C-31EC8CD9ED4E}"/>
              </a:ext>
            </a:extLst>
          </p:cNvPr>
          <p:cNvSpPr txBox="1"/>
          <p:nvPr/>
        </p:nvSpPr>
        <p:spPr>
          <a:xfrm>
            <a:off x="2209800" y="57150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3. Decision Tree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D6D08BF-B45C-4AA9-9D50-6218225E9CB0}"/>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5FF117EC-671C-456C-ADA2-F695C8201BAA}"/>
              </a:ext>
            </a:extLst>
          </p:cNvPr>
          <p:cNvPicPr>
            <a:picLocks noChangeAspect="1"/>
          </p:cNvPicPr>
          <p:nvPr/>
        </p:nvPicPr>
        <p:blipFill rotWithShape="1">
          <a:blip r:embed="rId2"/>
          <a:srcRect t="20307" b="26350"/>
          <a:stretch/>
        </p:blipFill>
        <p:spPr bwMode="auto">
          <a:xfrm>
            <a:off x="152400" y="1600200"/>
            <a:ext cx="9142312" cy="3505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46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84F2-CBD5-4AC4-9CC3-52BB560A833E}"/>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id="{5E82BB5D-394E-48F2-B5B0-0088B352838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F219215-2423-4E1A-9FB2-17A9486EF448}"/>
              </a:ext>
            </a:extLst>
          </p:cNvPr>
          <p:cNvPicPr>
            <a:picLocks noChangeAspect="1"/>
          </p:cNvPicPr>
          <p:nvPr/>
        </p:nvPicPr>
        <p:blipFill>
          <a:blip r:embed="rId2"/>
          <a:stretch>
            <a:fillRect/>
          </a:stretch>
        </p:blipFill>
        <p:spPr>
          <a:xfrm>
            <a:off x="347080" y="1609530"/>
            <a:ext cx="8449839" cy="4752918"/>
          </a:xfrm>
          <a:prstGeom prst="rect">
            <a:avLst/>
          </a:prstGeom>
        </p:spPr>
      </p:pic>
    </p:spTree>
    <p:extLst>
      <p:ext uri="{BB962C8B-B14F-4D97-AF65-F5344CB8AC3E}">
        <p14:creationId xmlns:p14="http://schemas.microsoft.com/office/powerpoint/2010/main" val="307145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9D9C-901D-486C-AC64-54B7B044C4F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3DFF16D-7F5D-4F89-96CB-52FB0961858D}"/>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60718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6673-E32A-4EE4-9BCA-AEB41E6915B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6734EA3-F837-4450-A5A2-BE34D2DD7195}"/>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31471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25EA-73F7-43F7-932D-361FD7A0478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4D381F9-BBC9-4732-B7EC-7809F691FE5C}"/>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02360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EB1A-F279-4120-8D50-4C1CAF218A8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11807CA-ADAA-4820-9E4D-A14EB5BA27B2}"/>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84226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6793-BB59-4999-BBCD-1FF53223F30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D300839-32E2-4D16-B804-B625459D263E}"/>
              </a:ext>
            </a:extLst>
          </p:cNvPr>
          <p:cNvPicPr>
            <a:picLocks noGrp="1" noChangeAspect="1"/>
          </p:cNvPicPr>
          <p:nvPr>
            <p:ph idx="1"/>
          </p:nvPr>
        </p:nvPicPr>
        <p:blipFill rotWithShape="1">
          <a:blip r:embed="rId2"/>
          <a:srcRect t="29491" r="21383" b="13448"/>
          <a:stretch/>
        </p:blipFill>
        <p:spPr bwMode="auto">
          <a:xfrm>
            <a:off x="457200" y="2183240"/>
            <a:ext cx="8229600" cy="33598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607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ACKNOWLEDGMENT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The 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u="sng" dirty="0">
                <a:hlinkClick r:id="rId2"/>
              </a:rPr>
              <a:t>https://www.kaggle.com/</a:t>
            </a:r>
            <a:endParaRPr lang="en-US" dirty="0"/>
          </a:p>
          <a:p>
            <a:pPr lvl="0"/>
            <a:r>
              <a:rPr lang="en-IN" u="sng" dirty="0">
                <a:hlinkClick r:id="rId3"/>
              </a:rPr>
              <a:t>https://scikit-learn.org/</a:t>
            </a:r>
            <a:endParaRPr lang="en-US" dirty="0"/>
          </a:p>
          <a:p>
            <a:pPr lvl="0"/>
            <a:r>
              <a:rPr lang="en-IN" u="sng" dirty="0" err="1">
                <a:hlinkClick r:id="rId4"/>
              </a:rPr>
              <a:t>www.stackoverflow.com</a:t>
            </a:r>
            <a:endParaRPr lang="en-US" dirty="0"/>
          </a:p>
          <a:p>
            <a:pPr lvl="0"/>
            <a:r>
              <a:rPr lang="en-IN" u="sng" dirty="0" err="1">
                <a:hlinkClick r:id="rId5"/>
              </a:rPr>
              <a:t>www.google.com</a:t>
            </a:r>
            <a:endParaRPr lang="en-US" dirty="0"/>
          </a:p>
          <a:p>
            <a:pPr lvl="0"/>
            <a:r>
              <a:rPr lang="en-IN" u="sng" dirty="0" err="1">
                <a:hlinkClick r:id="rId6"/>
              </a:rPr>
              <a:t>www.geeksforgeeks.org</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228600" y="1295400"/>
            <a:ext cx="8763000" cy="5410200"/>
          </a:xfrm>
        </p:spPr>
        <p:txBody>
          <a:bodyPr>
            <a:normAutofit/>
          </a:bodyPr>
          <a:lstStyle/>
          <a:p>
            <a:r>
              <a:rPr lang="en-US" dirty="0"/>
              <a:t>Totally 5 models are performed </a:t>
            </a:r>
          </a:p>
          <a:p>
            <a:pPr lvl="1"/>
            <a:r>
              <a:rPr lang="en-US" dirty="0"/>
              <a:t>Linear regression</a:t>
            </a:r>
          </a:p>
          <a:p>
            <a:pPr lvl="1"/>
            <a:r>
              <a:rPr lang="en-US" dirty="0"/>
              <a:t>Decision tree regressor </a:t>
            </a:r>
          </a:p>
          <a:p>
            <a:pPr lvl="1"/>
            <a:r>
              <a:rPr lang="en-US" dirty="0"/>
              <a:t>Random forest regressor </a:t>
            </a:r>
          </a:p>
          <a:p>
            <a:pPr marL="457200" lvl="1" indent="0">
              <a:buNone/>
            </a:pPr>
            <a:r>
              <a:rPr lang="en-US" dirty="0"/>
              <a:t>Among that models Decision tree regressor </a:t>
            </a:r>
          </a:p>
          <a:p>
            <a:pPr marL="457200" lvl="1" indent="0">
              <a:buNone/>
            </a:pPr>
            <a:r>
              <a:rPr lang="en-US" dirty="0"/>
              <a:t>model is chosen as a best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 check the data first scraped and uploaded the data in  </a:t>
            </a:r>
            <a:r>
              <a:rPr lang="en-US" dirty="0" err="1"/>
              <a:t>jupyter</a:t>
            </a:r>
            <a:r>
              <a:rPr lang="en-US" dirty="0"/>
              <a:t> notebook and than I visualize the features ,Perform the preprocessing  in the data and understand the relationship between different features.</a:t>
            </a:r>
          </a:p>
          <a:p>
            <a:pPr algn="just">
              <a:lnSpc>
                <a:spcPct val="120000"/>
              </a:lnSpc>
            </a:pPr>
            <a:r>
              <a:rPr lang="en-US" dirty="0"/>
              <a:t>I used both train-validation split and the cross validation to evaluate the model effectiveness to predict the target values.</a:t>
            </a:r>
          </a:p>
          <a:p>
            <a:pPr algn="just">
              <a:lnSpc>
                <a:spcPct val="120000"/>
              </a:lnSpc>
            </a:pPr>
            <a:r>
              <a:rPr lang="en-US" dirty="0"/>
              <a:t>At the end I applied the 4 predictive models in the data.</a:t>
            </a:r>
          </a:p>
          <a:p>
            <a:pPr algn="just">
              <a:lnSpc>
                <a:spcPct val="120000"/>
              </a:lnSpc>
            </a:pPr>
            <a:r>
              <a:rPr lang="en-US" dirty="0"/>
              <a:t>Then after performing all the model the best model is chosen as linear regression </a:t>
            </a:r>
            <a:r>
              <a:rPr lang="en-IN" b="0" i="0" dirty="0">
                <a:solidFill>
                  <a:srgbClr val="212121"/>
                </a:solidFill>
                <a:effectLst/>
                <a:latin typeface="Courier New" panose="02070309020205020404" pitchFamily="49" charset="0"/>
              </a:rPr>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br>
              <a:rPr lang="en-US" dirty="0"/>
            </a:br>
            <a:endParaRPr lang="en-US" dirty="0"/>
          </a:p>
        </p:txBody>
      </p:sp>
      <p:sp>
        <p:nvSpPr>
          <p:cNvPr id="3" name="Content Placeholder 2"/>
          <p:cNvSpPr>
            <a:spLocks noGrp="1"/>
          </p:cNvSpPr>
          <p:nvPr>
            <p:ph idx="1"/>
          </p:nvPr>
        </p:nvSpPr>
        <p:spPr/>
        <p:txBody>
          <a:bodyPr>
            <a:normAutofit/>
          </a:bodyPr>
          <a:lstStyle/>
          <a:p>
            <a:pPr>
              <a:lnSpc>
                <a:spcPct val="107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respect to the season flight price also differs in the market, we have seen lot of changes in the Flight ticket price. Now some flight tickets are in demand hence making them costly and some are not in demand hence cheaper. With the change in market due to covid 19 impact, our customers are facing problems with their previous flight price valuation machine learning models. So, they are looking for new machine learning models from new data. We have to make flight ticket price valuation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Scraped from the </a:t>
            </a:r>
            <a:r>
              <a:rPr lang="en-IN" sz="2800" dirty="0" err="1"/>
              <a:t>easemytrip</a:t>
            </a:r>
            <a:r>
              <a:rPr lang="en-IN" sz="2800" dirty="0"/>
              <a:t> </a:t>
            </a:r>
            <a:r>
              <a:rPr lang="en-US" sz="2800" dirty="0"/>
              <a:t>website and used.</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a:t>
            </a:r>
          </a:p>
        </p:txBody>
      </p:sp>
      <p:sp>
        <p:nvSpPr>
          <p:cNvPr id="5" name="Content Placeholder 4">
            <a:extLst>
              <a:ext uri="{FF2B5EF4-FFF2-40B4-BE49-F238E27FC236}">
                <a16:creationId xmlns:a16="http://schemas.microsoft.com/office/drawing/2014/main" id="{E6DFF5FD-7331-4301-8127-C597B785056C}"/>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8963D12-0466-4B5A-9055-641A6E8FE87D}"/>
              </a:ext>
            </a:extLst>
          </p:cNvPr>
          <p:cNvPicPr>
            <a:picLocks noChangeAspect="1"/>
          </p:cNvPicPr>
          <p:nvPr/>
        </p:nvPicPr>
        <p:blipFill rotWithShape="1">
          <a:blip r:embed="rId2"/>
          <a:srcRect t="32392" b="28603"/>
          <a:stretch/>
        </p:blipFill>
        <p:spPr bwMode="auto">
          <a:xfrm>
            <a:off x="57265" y="2438400"/>
            <a:ext cx="9724044" cy="28194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181600"/>
            <a:ext cx="7924800" cy="830997"/>
          </a:xfrm>
          <a:prstGeom prst="rect">
            <a:avLst/>
          </a:prstGeom>
        </p:spPr>
        <p:txBody>
          <a:bodyPr wrap="square">
            <a:spAutoFit/>
          </a:bodyPr>
          <a:lstStyle/>
          <a:p>
            <a:r>
              <a:rPr lang="en-US" sz="2400" dirty="0"/>
              <a:t>Price is an independent variable where as all of the other element are dependent variable.</a:t>
            </a:r>
          </a:p>
        </p:txBody>
      </p:sp>
      <p:sp>
        <p:nvSpPr>
          <p:cNvPr id="3" name="Content Placeholder 2">
            <a:extLst>
              <a:ext uri="{FF2B5EF4-FFF2-40B4-BE49-F238E27FC236}">
                <a16:creationId xmlns:a16="http://schemas.microsoft.com/office/drawing/2014/main" id="{B43F079F-3784-442D-B181-23C115EB829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5739E48-4109-4AC3-92B4-0E4E2ADA1F8C}"/>
              </a:ext>
            </a:extLst>
          </p:cNvPr>
          <p:cNvPicPr>
            <a:picLocks noChangeAspect="1"/>
          </p:cNvPicPr>
          <p:nvPr/>
        </p:nvPicPr>
        <p:blipFill>
          <a:blip r:embed="rId2"/>
          <a:stretch>
            <a:fillRect/>
          </a:stretch>
        </p:blipFill>
        <p:spPr>
          <a:xfrm>
            <a:off x="0" y="304800"/>
            <a:ext cx="9144000" cy="487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16A-1F17-43B1-A879-3B5B0A4C4883}"/>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Data Pre-processing Done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2AF287-9BFA-4269-B26C-BD770A160852}"/>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raw data is taken and performed various steps to reduce skewness, outlier, class imbalance and scaling. There were null value was present and removed the values from the dataset. Many outlier removal and skewness removal methods are tested and best method Is chosen in order to prevent data loss.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contains </a:t>
            </a:r>
            <a:r>
              <a:rPr lang="en-IN" sz="1800" dirty="0">
                <a:latin typeface="Calibri" panose="020F0502020204030204" pitchFamily="34" charset="0"/>
                <a:ea typeface="Calibri" panose="020F0502020204030204" pitchFamily="34" charset="0"/>
                <a:cs typeface="Times New Roman" panose="02020603050405020304" pitchFamily="18" charset="0"/>
              </a:rPr>
              <a:t>76</a:t>
            </a:r>
            <a:r>
              <a:rPr lang="en-IN" sz="1800" dirty="0">
                <a:effectLst/>
                <a:latin typeface="Calibri" panose="020F0502020204030204" pitchFamily="34" charset="0"/>
                <a:ea typeface="Calibri" panose="020F0502020204030204" pitchFamily="34" charset="0"/>
                <a:cs typeface="Times New Roman" panose="02020603050405020304" pitchFamily="18" charset="0"/>
              </a:rPr>
              <a:t>99 rows and 14 columns</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Price is our dependent variable.</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created new features from old ones.</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There are no null values in the dataset.</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Removed empty cells</a:t>
            </a:r>
          </a:p>
          <a:p>
            <a:endParaRPr lang="en-IN" dirty="0"/>
          </a:p>
        </p:txBody>
      </p:sp>
    </p:spTree>
    <p:extLst>
      <p:ext uri="{BB962C8B-B14F-4D97-AF65-F5344CB8AC3E}">
        <p14:creationId xmlns:p14="http://schemas.microsoft.com/office/powerpoint/2010/main" val="1643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3944-482C-4ACC-B472-BA4628542016}"/>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E4FDA7-7324-4AD6-BCD7-334726CE4F4B}"/>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input data contains </a:t>
            </a:r>
            <a:r>
              <a:rPr lang="en-IN" sz="1800" dirty="0">
                <a:latin typeface="Calibri" panose="020F0502020204030204" pitchFamily="34" charset="0"/>
                <a:ea typeface="Calibri" panose="020F0502020204030204" pitchFamily="34" charset="0"/>
                <a:cs typeface="Times New Roman" panose="02020603050405020304" pitchFamily="18" charset="0"/>
              </a:rPr>
              <a:t>76</a:t>
            </a:r>
            <a:r>
              <a:rPr lang="en-IN" sz="1800" dirty="0">
                <a:effectLst/>
                <a:latin typeface="Calibri" panose="020F0502020204030204" pitchFamily="34" charset="0"/>
                <a:ea typeface="Calibri" panose="020F0502020204030204" pitchFamily="34" charset="0"/>
                <a:cs typeface="Times New Roman" panose="02020603050405020304" pitchFamily="18" charset="0"/>
              </a:rPr>
              <a:t>99 rows and 14 columns.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Predictor variable are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stop, Route,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Durtion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Destination, Source, Airline, Date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is Price of the flight ticket</a:t>
            </a:r>
          </a:p>
          <a:p>
            <a:endParaRPr lang="en-IN" dirty="0"/>
          </a:p>
        </p:txBody>
      </p:sp>
    </p:spTree>
    <p:extLst>
      <p:ext uri="{BB962C8B-B14F-4D97-AF65-F5344CB8AC3E}">
        <p14:creationId xmlns:p14="http://schemas.microsoft.com/office/powerpoint/2010/main" val="379043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MODELS USED</a:t>
            </a:r>
            <a:br>
              <a:rPr lang="en-US" dirty="0"/>
            </a:br>
            <a:endParaRPr lang="en-US" dirty="0"/>
          </a:p>
        </p:txBody>
      </p:sp>
      <p:sp>
        <p:nvSpPr>
          <p:cNvPr id="5" name="Content Placeholder 4"/>
          <p:cNvSpPr>
            <a:spLocks noGrp="1"/>
          </p:cNvSpPr>
          <p:nvPr>
            <p:ph idx="1"/>
          </p:nvPr>
        </p:nvSpPr>
        <p:spPr/>
        <p:txBody>
          <a:bodyPr>
            <a:normAutofit/>
          </a:bodyPr>
          <a:lstStyle/>
          <a:p>
            <a:pPr marL="400050" indent="-28575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Regression  Model with following algorithms</a:t>
            </a:r>
          </a:p>
          <a:p>
            <a:pPr marL="800100" lvl="1">
              <a:lnSpc>
                <a:spcPct val="107000"/>
              </a:lnSpc>
              <a:spcAft>
                <a:spcPts val="800"/>
              </a:spcAft>
            </a:pPr>
            <a:r>
              <a:rPr lang="en-IN" sz="1200" dirty="0">
                <a:latin typeface="Calibri" panose="020F0502020204030204" pitchFamily="34" charset="0"/>
              </a:rPr>
              <a:t>Linear Regression</a:t>
            </a:r>
          </a:p>
          <a:p>
            <a:pPr marL="800100" lvl="1">
              <a:lnSpc>
                <a:spcPct val="107000"/>
              </a:lnSpc>
              <a:spcAft>
                <a:spcPts val="800"/>
              </a:spcAft>
            </a:pPr>
            <a:r>
              <a:rPr lang="en-IN" sz="1200" dirty="0" err="1">
                <a:latin typeface="Calibri" panose="020F0502020204030204" pitchFamily="34" charset="0"/>
              </a:rPr>
              <a:t>DecisionTreeRegressor</a:t>
            </a:r>
            <a:endParaRPr lang="en-IN" sz="1200" dirty="0">
              <a:latin typeface="Calibri" panose="020F0502020204030204" pitchFamily="34" charset="0"/>
            </a:endParaRPr>
          </a:p>
          <a:p>
            <a:pPr marL="800100" lvl="1">
              <a:lnSpc>
                <a:spcPct val="107000"/>
              </a:lnSpc>
              <a:spcAft>
                <a:spcPts val="800"/>
              </a:spcAft>
            </a:pPr>
            <a:r>
              <a:rPr lang="en-IN" sz="1200" dirty="0">
                <a:effectLst/>
                <a:latin typeface="Calibri" panose="020F0502020204030204" pitchFamily="34" charset="0"/>
                <a:ea typeface="Calibri" panose="020F0502020204030204" pitchFamily="34" charset="0"/>
                <a:cs typeface="OpenSymbol"/>
              </a:rPr>
              <a:t>Random forest regressor </a:t>
            </a:r>
          </a:p>
          <a:p>
            <a:pPr marL="400050" indent="-285750">
              <a:lnSpc>
                <a:spcPct val="107000"/>
              </a:lnSpc>
              <a:spcAft>
                <a:spcPts val="800"/>
              </a:spcAft>
            </a:pPr>
            <a:r>
              <a:rPr lang="en-IN" sz="1600"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Mean square error </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Mean absolute error </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R2 score</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Root Mean Squared Error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658</Words>
  <Application>Microsoft Office PowerPoint</Application>
  <PresentationFormat>On-screen Show (4:3)</PresentationFormat>
  <Paragraphs>69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Constantia</vt:lpstr>
      <vt:lpstr>Courier New</vt:lpstr>
      <vt:lpstr>Symbol</vt:lpstr>
      <vt:lpstr>Times New Roman</vt:lpstr>
      <vt:lpstr>Office Theme</vt:lpstr>
      <vt:lpstr>Flight Ticket Price Prediction</vt:lpstr>
      <vt:lpstr>ACKNOWLEDGMENT </vt:lpstr>
      <vt:lpstr>Business Problem Framing </vt:lpstr>
      <vt:lpstr>PowerPoint Presentation</vt:lpstr>
      <vt:lpstr>Data file </vt:lpstr>
      <vt:lpstr>PowerPoint Presentation</vt:lpstr>
      <vt:lpstr>Data Pre-processing Done </vt:lpstr>
      <vt:lpstr>Data Inputs- Logic- Output Relationships </vt:lpstr>
      <vt:lpstr>MODELS USED </vt:lpstr>
      <vt:lpstr>Testing of Identified Approaches (Algorithms) </vt:lpstr>
      <vt:lpstr>PowerPoint Presentation</vt:lpstr>
      <vt:lpstr>PowerPoint Presentation</vt:lpstr>
      <vt:lpstr>PowerPoint Presentation</vt:lpstr>
      <vt:lpstr>Visualizations</vt:lpstr>
      <vt:lpstr>PowerPoint Presentation</vt:lpstr>
      <vt:lpstr>PowerPoint Presentation</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Namrata Baraskar</cp:lastModifiedBy>
  <cp:revision>13</cp:revision>
  <dcterms:created xsi:type="dcterms:W3CDTF">2021-05-22T13:42:32Z</dcterms:created>
  <dcterms:modified xsi:type="dcterms:W3CDTF">2022-06-10T05:03:35Z</dcterms:modified>
</cp:coreProperties>
</file>