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handoutMasterIdLst>
    <p:handoutMasterId r:id="rId33"/>
  </p:handoutMasterIdLst>
  <p:sldIdLst>
    <p:sldId id="406" r:id="rId2"/>
    <p:sldId id="376" r:id="rId3"/>
    <p:sldId id="377" r:id="rId4"/>
    <p:sldId id="378" r:id="rId5"/>
    <p:sldId id="379" r:id="rId6"/>
    <p:sldId id="380" r:id="rId7"/>
    <p:sldId id="382" r:id="rId8"/>
    <p:sldId id="383" r:id="rId9"/>
    <p:sldId id="381" r:id="rId10"/>
    <p:sldId id="384" r:id="rId11"/>
    <p:sldId id="385" r:id="rId12"/>
    <p:sldId id="387" r:id="rId13"/>
    <p:sldId id="386" r:id="rId14"/>
    <p:sldId id="407" r:id="rId15"/>
    <p:sldId id="408"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varScale="1">
        <p:scale>
          <a:sx n="46" d="100"/>
          <a:sy n="46" d="100"/>
        </p:scale>
        <p:origin x="1080" y="29"/>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bg2">
            <a:lumMod val="60000"/>
            <a:lumOff val="40000"/>
          </a:schemeClr>
        </a:solidFill>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bg2">
            <a:lumMod val="60000"/>
            <a:lumOff val="40000"/>
          </a:schemeClr>
        </a:solidFill>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bg2">
            <a:lumMod val="60000"/>
            <a:lumOff val="40000"/>
          </a:schemeClr>
        </a:solidFill>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bg2">
            <a:lumMod val="60000"/>
            <a:lumOff val="40000"/>
          </a:schemeClr>
        </a:solidFill>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bg2">
            <a:lumMod val="60000"/>
            <a:lumOff val="40000"/>
          </a:schemeClr>
        </a:solidFill>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bg2">
            <a:lumMod val="60000"/>
            <a:lumOff val="40000"/>
          </a:schemeClr>
        </a:solidFill>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29702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297022"/>
        <a:ext cx="2065693" cy="597854"/>
      </dsp:txXfrm>
    </dsp:sp>
    <dsp:sp modelId="{9D677988-374B-4BBA-B73C-8BE59201B4AA}">
      <dsp:nvSpPr>
        <dsp:cNvPr id="0" name=""/>
        <dsp:cNvSpPr/>
      </dsp:nvSpPr>
      <dsp:spPr>
        <a:xfrm>
          <a:off x="427637" y="894877"/>
          <a:ext cx="2065693" cy="2961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955379"/>
        <a:ext cx="1944689" cy="2839996"/>
      </dsp:txXfrm>
    </dsp:sp>
    <dsp:sp modelId="{51EA4E37-9197-43C9-9502-961CC2F00719}">
      <dsp:nvSpPr>
        <dsp:cNvPr id="0" name=""/>
        <dsp:cNvSpPr/>
      </dsp:nvSpPr>
      <dsp:spPr>
        <a:xfrm>
          <a:off x="2383388" y="33880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441660"/>
        <a:ext cx="509592" cy="308578"/>
      </dsp:txXfrm>
    </dsp:sp>
    <dsp:sp modelId="{6BB0ABCB-2373-47ED-9774-278F8EE9E9B2}">
      <dsp:nvSpPr>
        <dsp:cNvPr id="0" name=""/>
        <dsp:cNvSpPr/>
      </dsp:nvSpPr>
      <dsp:spPr>
        <a:xfrm>
          <a:off x="3322843" y="29702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297022"/>
        <a:ext cx="2065693" cy="597854"/>
      </dsp:txXfrm>
    </dsp:sp>
    <dsp:sp modelId="{93C83A52-6E6B-41FD-9424-D118FD751CED}">
      <dsp:nvSpPr>
        <dsp:cNvPr id="0" name=""/>
        <dsp:cNvSpPr/>
      </dsp:nvSpPr>
      <dsp:spPr>
        <a:xfrm>
          <a:off x="3745937" y="894877"/>
          <a:ext cx="2065693" cy="2961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955379"/>
        <a:ext cx="1944689" cy="2839996"/>
      </dsp:txXfrm>
    </dsp:sp>
    <dsp:sp modelId="{A66EA167-6AD2-4AA4-A421-59E2B4561DDF}">
      <dsp:nvSpPr>
        <dsp:cNvPr id="0" name=""/>
        <dsp:cNvSpPr/>
      </dsp:nvSpPr>
      <dsp:spPr>
        <a:xfrm>
          <a:off x="5701689" y="33880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441660"/>
        <a:ext cx="509592" cy="308578"/>
      </dsp:txXfrm>
    </dsp:sp>
    <dsp:sp modelId="{3E371716-205E-4EF6-A7ED-14278F63B034}">
      <dsp:nvSpPr>
        <dsp:cNvPr id="0" name=""/>
        <dsp:cNvSpPr/>
      </dsp:nvSpPr>
      <dsp:spPr>
        <a:xfrm>
          <a:off x="6641144" y="29702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297022"/>
        <a:ext cx="2065693" cy="597854"/>
      </dsp:txXfrm>
    </dsp:sp>
    <dsp:sp modelId="{D91F2413-E4E3-4058-AF8C-E44208B5C14B}">
      <dsp:nvSpPr>
        <dsp:cNvPr id="0" name=""/>
        <dsp:cNvSpPr/>
      </dsp:nvSpPr>
      <dsp:spPr>
        <a:xfrm>
          <a:off x="7064238" y="894877"/>
          <a:ext cx="2065693" cy="2961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955379"/>
        <a:ext cx="1944689" cy="2839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6977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69772"/>
        <a:ext cx="2065693" cy="597854"/>
      </dsp:txXfrm>
    </dsp:sp>
    <dsp:sp modelId="{9D677988-374B-4BBA-B73C-8BE59201B4AA}">
      <dsp:nvSpPr>
        <dsp:cNvPr id="0" name=""/>
        <dsp:cNvSpPr/>
      </dsp:nvSpPr>
      <dsp:spPr>
        <a:xfrm>
          <a:off x="427637" y="667627"/>
          <a:ext cx="2065693" cy="3758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728129"/>
        <a:ext cx="1944689" cy="3637396"/>
      </dsp:txXfrm>
    </dsp:sp>
    <dsp:sp modelId="{51EA4E37-9197-43C9-9502-961CC2F00719}">
      <dsp:nvSpPr>
        <dsp:cNvPr id="0" name=""/>
        <dsp:cNvSpPr/>
      </dsp:nvSpPr>
      <dsp:spPr>
        <a:xfrm>
          <a:off x="2383388" y="11155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14410"/>
        <a:ext cx="509592" cy="308578"/>
      </dsp:txXfrm>
    </dsp:sp>
    <dsp:sp modelId="{6BB0ABCB-2373-47ED-9774-278F8EE9E9B2}">
      <dsp:nvSpPr>
        <dsp:cNvPr id="0" name=""/>
        <dsp:cNvSpPr/>
      </dsp:nvSpPr>
      <dsp:spPr>
        <a:xfrm>
          <a:off x="3322843" y="6977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69772"/>
        <a:ext cx="2065693" cy="597854"/>
      </dsp:txXfrm>
    </dsp:sp>
    <dsp:sp modelId="{93C83A52-6E6B-41FD-9424-D118FD751CED}">
      <dsp:nvSpPr>
        <dsp:cNvPr id="0" name=""/>
        <dsp:cNvSpPr/>
      </dsp:nvSpPr>
      <dsp:spPr>
        <a:xfrm>
          <a:off x="3745937" y="667627"/>
          <a:ext cx="2065693" cy="3758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728129"/>
        <a:ext cx="1944689" cy="3637396"/>
      </dsp:txXfrm>
    </dsp:sp>
    <dsp:sp modelId="{A66EA167-6AD2-4AA4-A421-59E2B4561DDF}">
      <dsp:nvSpPr>
        <dsp:cNvPr id="0" name=""/>
        <dsp:cNvSpPr/>
      </dsp:nvSpPr>
      <dsp:spPr>
        <a:xfrm>
          <a:off x="5701689" y="11155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14410"/>
        <a:ext cx="509592" cy="308578"/>
      </dsp:txXfrm>
    </dsp:sp>
    <dsp:sp modelId="{3E371716-205E-4EF6-A7ED-14278F63B034}">
      <dsp:nvSpPr>
        <dsp:cNvPr id="0" name=""/>
        <dsp:cNvSpPr/>
      </dsp:nvSpPr>
      <dsp:spPr>
        <a:xfrm>
          <a:off x="6641144" y="6977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69772"/>
        <a:ext cx="2065693" cy="597854"/>
      </dsp:txXfrm>
    </dsp:sp>
    <dsp:sp modelId="{D91F2413-E4E3-4058-AF8C-E44208B5C14B}">
      <dsp:nvSpPr>
        <dsp:cNvPr id="0" name=""/>
        <dsp:cNvSpPr/>
      </dsp:nvSpPr>
      <dsp:spPr>
        <a:xfrm>
          <a:off x="7064238" y="667627"/>
          <a:ext cx="2065693" cy="3758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728129"/>
        <a:ext cx="1944689" cy="36373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imes New Roman" panose="02020603050405020304" pitchFamily="18" charset="0"/>
            </a:endParaRPr>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latin typeface="Times New Roman" panose="02020603050405020304" pitchFamily="18" charset="0"/>
              </a:rPr>
              <a:t>7/2/2022</a:t>
            </a:fld>
            <a:endParaRPr lang="en-US"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latin typeface="Times New Roman" panose="02020603050405020304" pitchFamily="18" charset="0"/>
              </a:rPr>
              <a:t>‹#›</a:t>
            </a:fld>
            <a:endParaRPr lang="en-US" dirty="0">
              <a:latin typeface="Times New Roman" panose="02020603050405020304" pitchFamily="18" charset="0"/>
            </a:endParaRPr>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27052" y="5170488"/>
            <a:ext cx="7776633" cy="893762"/>
          </a:xfrm>
          <a:effectLst>
            <a:outerShdw dist="17961" dir="2700000" algn="ctr" rotWithShape="0">
              <a:schemeClr val="bg1"/>
            </a:outerShdw>
          </a:effectLst>
        </p:spPr>
        <p:txBody>
          <a:bodyPr/>
          <a:lstStyle>
            <a:lvl1pPr>
              <a:defRPr sz="3200"/>
            </a:lvl1pPr>
          </a:lstStyle>
          <a:p>
            <a:r>
              <a:rPr lang="en-US"/>
              <a:t>Click to edit Master title style</a:t>
            </a:r>
            <a:endParaRPr lang="ru-RU"/>
          </a:p>
        </p:txBody>
      </p:sp>
      <p:sp>
        <p:nvSpPr>
          <p:cNvPr id="5123" name="Rectangle 3"/>
          <p:cNvSpPr>
            <a:spLocks noGrp="1" noChangeArrowheads="1"/>
          </p:cNvSpPr>
          <p:nvPr>
            <p:ph type="subTitle" idx="1"/>
          </p:nvPr>
        </p:nvSpPr>
        <p:spPr>
          <a:xfrm>
            <a:off x="527052" y="5962651"/>
            <a:ext cx="7776633" cy="561975"/>
          </a:xfrm>
          <a:effectLst>
            <a:outerShdw dist="17961" dir="2700000" algn="ctr" rotWithShape="0">
              <a:schemeClr val="bg1"/>
            </a:outerShdw>
          </a:effectLst>
        </p:spPr>
        <p:txBody>
          <a:bodyPr/>
          <a:lstStyle>
            <a:lvl1pPr marL="0" indent="0">
              <a:buFontTx/>
              <a:buNone/>
              <a:defRPr sz="2400" b="1">
                <a:solidFill>
                  <a:schemeClr val="bg2"/>
                </a:solidFill>
              </a:defRPr>
            </a:lvl1pPr>
          </a:lstStyle>
          <a:p>
            <a:r>
              <a:rPr lang="en-US"/>
              <a:t>Click to edit Master subtitle style</a:t>
            </a:r>
            <a:endParaRPr lang="ru-RU"/>
          </a:p>
        </p:txBody>
      </p:sp>
    </p:spTree>
    <p:extLst>
      <p:ext uri="{BB962C8B-B14F-4D97-AF65-F5344CB8AC3E}">
        <p14:creationId xmlns:p14="http://schemas.microsoft.com/office/powerpoint/2010/main" val="24426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4809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457267" y="404813"/>
            <a:ext cx="2400300" cy="6119812"/>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2256367" y="404813"/>
            <a:ext cx="6997700" cy="6119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287948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lvl1pPr>
              <a:defRPr>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Times New Roman" panose="02020603050405020304" pitchFamily="18" charset="0"/>
              </a:defRPr>
            </a:lvl1pPr>
            <a:lvl2pPr marL="457200" indent="0">
              <a:lnSpc>
                <a:spcPct val="100000"/>
              </a:lnSpc>
              <a:buNone/>
              <a:defRPr sz="1600">
                <a:latin typeface="Times New Roman" panose="02020603050405020304" pitchFamily="18" charset="0"/>
              </a:defRPr>
            </a:lvl2pPr>
            <a:lvl3pPr marL="914400" indent="0">
              <a:lnSpc>
                <a:spcPct val="100000"/>
              </a:lnSpc>
              <a:buNone/>
              <a:defRPr sz="1600">
                <a:latin typeface="Times New Roman" panose="02020603050405020304" pitchFamily="18" charset="0"/>
              </a:defRPr>
            </a:lvl3pPr>
            <a:lvl4pPr marL="1371600" indent="0">
              <a:lnSpc>
                <a:spcPct val="100000"/>
              </a:lnSpc>
              <a:buNone/>
              <a:defRPr sz="1600">
                <a:latin typeface="Times New Roman" panose="02020603050405020304" pitchFamily="18" charset="0"/>
              </a:defRPr>
            </a:lvl4pPr>
            <a:lvl5pPr marL="1828800" indent="0">
              <a:lnSpc>
                <a:spcPct val="100000"/>
              </a:lnSpc>
              <a:buNone/>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680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lvl1pPr>
              <a:defRPr>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Times New Roman" panose="02020603050405020304" pitchFamily="18" charset="0"/>
              </a:defRPr>
            </a:lvl1pPr>
            <a:lvl2pPr marL="457200" indent="0">
              <a:lnSpc>
                <a:spcPct val="100000"/>
              </a:lnSpc>
              <a:buNone/>
              <a:defRPr sz="1600">
                <a:latin typeface="Times New Roman" panose="02020603050405020304" pitchFamily="18" charset="0"/>
              </a:defRPr>
            </a:lvl2pPr>
            <a:lvl3pPr marL="914400" indent="0">
              <a:lnSpc>
                <a:spcPct val="100000"/>
              </a:lnSpc>
              <a:buNone/>
              <a:defRPr sz="1600">
                <a:latin typeface="Times New Roman" panose="02020603050405020304" pitchFamily="18" charset="0"/>
              </a:defRPr>
            </a:lvl3pPr>
            <a:lvl4pPr marL="1371600" indent="0">
              <a:lnSpc>
                <a:spcPct val="100000"/>
              </a:lnSpc>
              <a:buNone/>
              <a:defRPr sz="1600">
                <a:latin typeface="Times New Roman" panose="02020603050405020304" pitchFamily="18" charset="0"/>
              </a:defRPr>
            </a:lvl4pPr>
            <a:lvl5pPr marL="1828800" indent="0">
              <a:lnSpc>
                <a:spcPct val="100000"/>
              </a:lnSpc>
              <a:buNone/>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191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9153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Содержимое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011884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22596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Times New Roman" panose="02020603050405020304" pitchFamily="18" charset="0"/>
                <a:cs typeface="Calibri" panose="020F0502020204030204" pitchFamily="34" charset="0"/>
              </a:defRPr>
            </a:lvl1pPr>
            <a:lvl2pPr>
              <a:lnSpc>
                <a:spcPct val="100000"/>
              </a:lnSpc>
              <a:defRPr sz="1600">
                <a:solidFill>
                  <a:schemeClr val="bg1"/>
                </a:solidFill>
                <a:latin typeface="Times New Roman" panose="02020603050405020304" pitchFamily="18" charset="0"/>
                <a:cs typeface="Calibri" panose="020F0502020204030204" pitchFamily="34" charset="0"/>
              </a:defRPr>
            </a:lvl2pPr>
            <a:lvl3pPr>
              <a:lnSpc>
                <a:spcPct val="100000"/>
              </a:lnSpc>
              <a:defRPr sz="1600">
                <a:solidFill>
                  <a:schemeClr val="bg1"/>
                </a:solidFill>
                <a:latin typeface="Times New Roman" panose="02020603050405020304" pitchFamily="18" charset="0"/>
                <a:cs typeface="Calibri" panose="020F0502020204030204" pitchFamily="34" charset="0"/>
              </a:defRPr>
            </a:lvl3pPr>
            <a:lvl4pPr>
              <a:lnSpc>
                <a:spcPct val="100000"/>
              </a:lnSpc>
              <a:defRPr sz="1600">
                <a:solidFill>
                  <a:schemeClr val="bg1"/>
                </a:solidFill>
                <a:latin typeface="Times New Roman" panose="02020603050405020304" pitchFamily="18" charset="0"/>
                <a:cs typeface="Calibri" panose="020F0502020204030204" pitchFamily="34" charset="0"/>
              </a:defRPr>
            </a:lvl4pPr>
            <a:lvl5pPr>
              <a:lnSpc>
                <a:spcPct val="100000"/>
              </a:lnSpc>
              <a:defRPr sz="1600">
                <a:solidFill>
                  <a:schemeClr val="bg1"/>
                </a:solidFill>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Times New Roman" panose="02020603050405020304" pitchFamily="18" charset="0"/>
                <a:cs typeface="Calibri" panose="020F0502020204030204" pitchFamily="34" charset="0"/>
              </a:defRPr>
            </a:lvl1pPr>
            <a:lvl2pPr>
              <a:lnSpc>
                <a:spcPct val="100000"/>
              </a:lnSpc>
              <a:defRPr sz="1600">
                <a:solidFill>
                  <a:schemeClr val="bg1"/>
                </a:solidFill>
                <a:latin typeface="Times New Roman" panose="02020603050405020304" pitchFamily="18" charset="0"/>
                <a:cs typeface="Calibri" panose="020F0502020204030204" pitchFamily="34" charset="0"/>
              </a:defRPr>
            </a:lvl2pPr>
            <a:lvl3pPr>
              <a:lnSpc>
                <a:spcPct val="100000"/>
              </a:lnSpc>
              <a:defRPr sz="1600">
                <a:solidFill>
                  <a:schemeClr val="bg1"/>
                </a:solidFill>
                <a:latin typeface="Times New Roman" panose="02020603050405020304" pitchFamily="18" charset="0"/>
                <a:cs typeface="Calibri" panose="020F0502020204030204" pitchFamily="34" charset="0"/>
              </a:defRPr>
            </a:lvl3pPr>
            <a:lvl4pPr>
              <a:lnSpc>
                <a:spcPct val="100000"/>
              </a:lnSpc>
              <a:defRPr sz="1600">
                <a:solidFill>
                  <a:schemeClr val="bg1"/>
                </a:solidFill>
                <a:latin typeface="Times New Roman" panose="02020603050405020304" pitchFamily="18" charset="0"/>
                <a:cs typeface="Calibri" panose="020F0502020204030204" pitchFamily="34" charset="0"/>
              </a:defRPr>
            </a:lvl4pPr>
            <a:lvl5pPr>
              <a:lnSpc>
                <a:spcPct val="100000"/>
              </a:lnSpc>
              <a:defRPr sz="1600">
                <a:solidFill>
                  <a:schemeClr val="bg1"/>
                </a:solidFill>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89966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Times New Roman" panose="02020603050405020304" pitchFamily="18" charset="0"/>
              </a:defRPr>
            </a:lvl1pPr>
            <a:lvl2pPr marL="457200" indent="0">
              <a:lnSpc>
                <a:spcPct val="100000"/>
              </a:lnSpc>
              <a:buNone/>
              <a:defRPr sz="1400">
                <a:latin typeface="Times New Roman" panose="02020603050405020304" pitchFamily="18" charset="0"/>
              </a:defRPr>
            </a:lvl2pPr>
            <a:lvl3pPr marL="914400" indent="0">
              <a:lnSpc>
                <a:spcPct val="100000"/>
              </a:lnSpc>
              <a:buNone/>
              <a:defRPr sz="1400">
                <a:latin typeface="Times New Roman" panose="02020603050405020304" pitchFamily="18" charset="0"/>
              </a:defRPr>
            </a:lvl3pPr>
            <a:lvl4pPr marL="1371600" indent="0">
              <a:lnSpc>
                <a:spcPct val="100000"/>
              </a:lnSpc>
              <a:buNone/>
              <a:defRPr sz="1400">
                <a:latin typeface="Times New Roman" panose="02020603050405020304" pitchFamily="18" charset="0"/>
              </a:defRPr>
            </a:lvl4pPr>
            <a:lvl5pPr marL="1828800" indent="0">
              <a:lnSpc>
                <a:spcPct val="100000"/>
              </a:lnSpc>
              <a:buNone/>
              <a:defRPr sz="14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Times New Roman" panose="02020603050405020304" pitchFamily="18" charset="0"/>
              </a:defRPr>
            </a:lvl1pPr>
            <a:lvl2pPr marL="457200" indent="0">
              <a:lnSpc>
                <a:spcPct val="100000"/>
              </a:lnSpc>
              <a:buNone/>
              <a:defRPr sz="1400">
                <a:latin typeface="Times New Roman" panose="02020603050405020304" pitchFamily="18" charset="0"/>
              </a:defRPr>
            </a:lvl2pPr>
            <a:lvl3pPr marL="914400" indent="0">
              <a:lnSpc>
                <a:spcPct val="100000"/>
              </a:lnSpc>
              <a:buNone/>
              <a:defRPr sz="1400">
                <a:latin typeface="Times New Roman" panose="02020603050405020304" pitchFamily="18" charset="0"/>
              </a:defRPr>
            </a:lvl3pPr>
            <a:lvl4pPr marL="1371600" indent="0">
              <a:lnSpc>
                <a:spcPct val="100000"/>
              </a:lnSpc>
              <a:buNone/>
              <a:defRPr sz="1400">
                <a:latin typeface="Times New Roman" panose="02020603050405020304" pitchFamily="18" charset="0"/>
              </a:defRPr>
            </a:lvl4pPr>
            <a:lvl5pPr marL="1828800" indent="0">
              <a:lnSpc>
                <a:spcPct val="100000"/>
              </a:lnSpc>
              <a:buNone/>
              <a:defRPr sz="14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1400">
                <a:solidFill>
                  <a:schemeClr val="bg1"/>
                </a:solidFill>
                <a:latin typeface="Times New Roman" panose="02020603050405020304" pitchFamily="18" charset="0"/>
              </a:defRPr>
            </a:lvl2pPr>
            <a:lvl3pPr marL="914400" indent="0">
              <a:lnSpc>
                <a:spcPct val="100000"/>
              </a:lnSpc>
              <a:buNone/>
              <a:defRPr sz="1400">
                <a:solidFill>
                  <a:schemeClr val="bg1"/>
                </a:solidFill>
                <a:latin typeface="Times New Roman" panose="02020603050405020304" pitchFamily="18" charset="0"/>
              </a:defRPr>
            </a:lvl3pPr>
            <a:lvl4pPr marL="1371600" indent="0">
              <a:lnSpc>
                <a:spcPct val="100000"/>
              </a:lnSpc>
              <a:buNone/>
              <a:defRPr sz="1400">
                <a:solidFill>
                  <a:schemeClr val="bg1"/>
                </a:solidFill>
                <a:latin typeface="Times New Roman" panose="02020603050405020304" pitchFamily="18" charset="0"/>
              </a:defRPr>
            </a:lvl4pPr>
            <a:lvl5pPr marL="1828800" indent="0">
              <a:lnSpc>
                <a:spcPct val="100000"/>
              </a:lnSpc>
              <a:buNone/>
              <a:defRPr sz="14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Содержимое 2"/>
          <p:cNvSpPr>
            <a:spLocks noGrp="1"/>
          </p:cNvSpPr>
          <p:nvPr>
            <p:ph sz="half" idx="1"/>
          </p:nvPr>
        </p:nvSpPr>
        <p:spPr>
          <a:xfrm>
            <a:off x="2256367" y="1555751"/>
            <a:ext cx="46990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Содержимое 3"/>
          <p:cNvSpPr>
            <a:spLocks noGrp="1"/>
          </p:cNvSpPr>
          <p:nvPr>
            <p:ph sz="half" idx="2"/>
          </p:nvPr>
        </p:nvSpPr>
        <p:spPr>
          <a:xfrm>
            <a:off x="7158567" y="1555751"/>
            <a:ext cx="46990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7278975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1400">
                <a:solidFill>
                  <a:schemeClr val="bg1"/>
                </a:solidFill>
                <a:latin typeface="Times New Roman" panose="02020603050405020304" pitchFamily="18" charset="0"/>
              </a:defRPr>
            </a:lvl2pPr>
            <a:lvl3pPr marL="914400" indent="0">
              <a:lnSpc>
                <a:spcPct val="100000"/>
              </a:lnSpc>
              <a:buNone/>
              <a:defRPr sz="1400">
                <a:solidFill>
                  <a:schemeClr val="bg1"/>
                </a:solidFill>
                <a:latin typeface="Times New Roman" panose="02020603050405020304" pitchFamily="18" charset="0"/>
              </a:defRPr>
            </a:lvl3pPr>
            <a:lvl4pPr marL="1371600" indent="0">
              <a:lnSpc>
                <a:spcPct val="100000"/>
              </a:lnSpc>
              <a:buNone/>
              <a:defRPr sz="1400">
                <a:solidFill>
                  <a:schemeClr val="bg1"/>
                </a:solidFill>
                <a:latin typeface="Times New Roman" panose="02020603050405020304" pitchFamily="18" charset="0"/>
              </a:defRPr>
            </a:lvl4pPr>
            <a:lvl5pPr marL="1828800" indent="0">
              <a:lnSpc>
                <a:spcPct val="100000"/>
              </a:lnSpc>
              <a:buNone/>
              <a:defRPr sz="14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8F9F391E-143D-F948-ADAE-29AEA3C1EBFB}" type="datetimeFigureOut">
              <a:rPr lang="en-US" smtClean="0"/>
              <a:pPr/>
              <a:t>7/2/2022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21179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extLst>
      <p:ext uri="{BB962C8B-B14F-4D97-AF65-F5344CB8AC3E}">
        <p14:creationId xmlns:p14="http://schemas.microsoft.com/office/powerpoint/2010/main" val="615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84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022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35377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jpe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44234" y="404813"/>
            <a:ext cx="9120717"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ru-RU" dirty="0"/>
          </a:p>
        </p:txBody>
      </p:sp>
      <p:sp>
        <p:nvSpPr>
          <p:cNvPr id="1027" name="Rectangle 3"/>
          <p:cNvSpPr>
            <a:spLocks noGrp="1" noChangeArrowheads="1"/>
          </p:cNvSpPr>
          <p:nvPr>
            <p:ph type="body" idx="1"/>
          </p:nvPr>
        </p:nvSpPr>
        <p:spPr bwMode="auto">
          <a:xfrm>
            <a:off x="2256367" y="1555751"/>
            <a:ext cx="9601200" cy="4968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19762395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 id="2147483724" r:id="rId14"/>
    <p:sldLayoutId id="2147483669" r:id="rId15"/>
    <p:sldLayoutId id="2147483673" r:id="rId16"/>
    <p:sldLayoutId id="2147483674" r:id="rId17"/>
    <p:sldLayoutId id="2147483677" r:id="rId18"/>
    <p:sldLayoutId id="2147483678" r:id="rId19"/>
    <p:sldLayoutId id="2147483679" r:id="rId20"/>
    <p:sldLayoutId id="2147483681" r:id="rId21"/>
    <p:sldLayoutId id="2147483682" r:id="rId22"/>
    <p:sldLayoutId id="2147483686" r:id="rId23"/>
    <p:sldLayoutId id="2147483683" r:id="rId24"/>
    <p:sldLayoutId id="2147483685" r:id="rId25"/>
    <p:sldLayoutId id="2147483684" r:id="rId26"/>
    <p:sldLayoutId id="2147483680" r:id="rId27"/>
    <p:sldLayoutId id="2147483691" r:id="rId28"/>
    <p:sldLayoutId id="2147483692" r:id="rId29"/>
    <p:sldLayoutId id="2147483693" r:id="rId30"/>
    <p:sldLayoutId id="2147483694" r:id="rId31"/>
    <p:sldLayoutId id="2147483688" r:id="rId32"/>
    <p:sldLayoutId id="2147483687" r:id="rId33"/>
    <p:sldLayoutId id="2147483689" r:id="rId34"/>
    <p:sldLayoutId id="2147483697" r:id="rId35"/>
    <p:sldLayoutId id="2147483698" r:id="rId36"/>
    <p:sldLayoutId id="2147483703" r:id="rId37"/>
    <p:sldLayoutId id="2147483704" r:id="rId38"/>
    <p:sldLayoutId id="2147483705" r:id="rId39"/>
    <p:sldLayoutId id="2147483706" r:id="rId40"/>
    <p:sldLayoutId id="2147483700" r:id="rId41"/>
    <p:sldLayoutId id="2147483699" r:id="rId42"/>
    <p:sldLayoutId id="2147483701" r:id="rId43"/>
    <p:sldLayoutId id="2147483702" r:id="rId44"/>
  </p:sldLayoutIdLst>
  <p:txStyles>
    <p:titleStyle>
      <a:lvl1pPr algn="l" rtl="0" eaLnBrk="1" fontAlgn="base" hangingPunct="1">
        <a:spcBef>
          <a:spcPct val="0"/>
        </a:spcBef>
        <a:spcAft>
          <a:spcPct val="0"/>
        </a:spcAft>
        <a:defRPr sz="3600" b="1">
          <a:solidFill>
            <a:schemeClr val="bg2"/>
          </a:solidFill>
          <a:latin typeface="Times New Roman" panose="02020603050405020304" pitchFamily="18" charset="0"/>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Times New Roman" panose="02020603050405020304" pitchFamily="18" charset="0"/>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Times New Roman" panose="02020603050405020304" pitchFamily="18" charset="0"/>
        </a:defRPr>
      </a:lvl2pPr>
      <a:lvl3pPr marL="1143000" indent="-228600" algn="l" rtl="0" eaLnBrk="1" fontAlgn="base" hangingPunct="1">
        <a:spcBef>
          <a:spcPct val="20000"/>
        </a:spcBef>
        <a:spcAft>
          <a:spcPct val="0"/>
        </a:spcAft>
        <a:buChar char="•"/>
        <a:defRPr sz="2400">
          <a:solidFill>
            <a:schemeClr val="tx1"/>
          </a:solidFill>
          <a:latin typeface="Times New Roman" panose="02020603050405020304" pitchFamily="18" charset="0"/>
        </a:defRPr>
      </a:lvl3pPr>
      <a:lvl4pPr marL="1600200" indent="-228600" algn="l" rtl="0" eaLnBrk="1" fontAlgn="base" hangingPunct="1">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E5E6-29C7-4CFC-A8DA-3F65C499E491}"/>
              </a:ext>
            </a:extLst>
          </p:cNvPr>
          <p:cNvSpPr>
            <a:spLocks noGrp="1"/>
          </p:cNvSpPr>
          <p:nvPr>
            <p:ph type="ctrTitle"/>
          </p:nvPr>
        </p:nvSpPr>
        <p:spPr>
          <a:xfrm>
            <a:off x="527052" y="1229633"/>
            <a:ext cx="7077397" cy="2219357"/>
          </a:xfrm>
        </p:spPr>
        <p:txBody>
          <a:bodyPr/>
          <a:lstStyle/>
          <a:p>
            <a:r>
              <a:rPr lang="en-US"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Malignant Comments Classifier Project Presentation</a:t>
            </a:r>
            <a:endParaRPr lang="en-IN"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sp>
        <p:nvSpPr>
          <p:cNvPr id="5" name="Subtitle 4">
            <a:extLst>
              <a:ext uri="{FF2B5EF4-FFF2-40B4-BE49-F238E27FC236}">
                <a16:creationId xmlns:a16="http://schemas.microsoft.com/office/drawing/2014/main" id="{A93B34DF-0D75-760E-04E9-4A2F46F73089}"/>
              </a:ext>
            </a:extLst>
          </p:cNvPr>
          <p:cNvSpPr>
            <a:spLocks noGrp="1"/>
          </p:cNvSpPr>
          <p:nvPr>
            <p:ph type="subTitle" idx="1"/>
          </p:nvPr>
        </p:nvSpPr>
        <p:spPr/>
        <p:txBody>
          <a:bodyPr/>
          <a:lstStyle/>
          <a:p>
            <a:r>
              <a:rPr lang="en-IN" dirty="0"/>
              <a:t>SUBMITTED BY</a:t>
            </a:r>
          </a:p>
          <a:p>
            <a:r>
              <a:rPr lang="en-IN" dirty="0"/>
              <a:t>NAMRATA BARASKAR</a:t>
            </a:r>
          </a:p>
        </p:txBody>
      </p:sp>
    </p:spTree>
    <p:extLst>
      <p:ext uri="{BB962C8B-B14F-4D97-AF65-F5344CB8AC3E}">
        <p14:creationId xmlns:p14="http://schemas.microsoft.com/office/powerpoint/2010/main" val="2955114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1371600" y="2008718"/>
            <a:ext cx="8010525" cy="3708502"/>
          </a:xfrm>
        </p:spPr>
        <p:txBody>
          <a:bodyPr>
            <a:normAutofit/>
          </a:bodyPr>
          <a:lstStyle/>
          <a:p>
            <a:r>
              <a:rPr lang="en-IN" sz="2000" dirty="0"/>
              <a:t>1. Load dataset </a:t>
            </a:r>
          </a:p>
          <a:p>
            <a:r>
              <a:rPr lang="en-IN" sz="2000" dirty="0"/>
              <a:t>2. Remove null values </a:t>
            </a:r>
          </a:p>
          <a:p>
            <a:r>
              <a:rPr lang="en-IN" sz="2000" dirty="0"/>
              <a:t>3. Drop column id </a:t>
            </a:r>
          </a:p>
          <a:p>
            <a:r>
              <a:rPr lang="en-IN" sz="2000" dirty="0"/>
              <a:t>4. Convert comment text to lower case and replace '\n' with single space. </a:t>
            </a:r>
          </a:p>
          <a:p>
            <a:r>
              <a:rPr lang="en-IN" sz="2000" dirty="0"/>
              <a:t>5. Keep only text data i.e.. a-z' and remove other data from comment text. </a:t>
            </a:r>
          </a:p>
          <a:p>
            <a:r>
              <a:rPr lang="en-IN" sz="2000" dirty="0"/>
              <a:t>6. Remove stop words and punctuations </a:t>
            </a:r>
          </a:p>
          <a:p>
            <a:r>
              <a:rPr lang="en-IN" sz="2000" dirty="0"/>
              <a:t>7. Apply Stemming using Snowball Stemmer </a:t>
            </a:r>
          </a:p>
          <a:p>
            <a:r>
              <a:rPr lang="en-IN" sz="2000" dirty="0"/>
              <a:t>8. Convert text to vectors using </a:t>
            </a:r>
            <a:r>
              <a:rPr lang="en-IN" sz="2000" dirty="0" err="1"/>
              <a:t>TfidfVectorizer</a:t>
            </a:r>
            <a:r>
              <a:rPr lang="en-IN" sz="2000" dirty="0"/>
              <a:t> </a:t>
            </a:r>
          </a:p>
          <a:p>
            <a:r>
              <a:rPr lang="en-IN" sz="2000" dirty="0"/>
              <a:t>9. Load saved or serialized model </a:t>
            </a:r>
          </a:p>
          <a:p>
            <a:r>
              <a:rPr lang="en-IN" sz="2000" dirty="0"/>
              <a:t>10. Predict values for multi class label</a:t>
            </a:r>
          </a:p>
          <a:p>
            <a:endParaRPr lang="en-IN" sz="2000" dirty="0"/>
          </a:p>
        </p:txBody>
      </p:sp>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1285875" y="1897754"/>
            <a:ext cx="9525000" cy="4520802"/>
          </a:xfrm>
        </p:spPr>
        <p:txBody>
          <a:bodyPr>
            <a:normAutofit/>
          </a:bodyPr>
          <a:lstStyle/>
          <a:p>
            <a:pPr marL="285750" indent="-285750">
              <a:buFont typeface="Courier New" panose="02070309020205020404" pitchFamily="49" charset="0"/>
              <a:buChar char="o"/>
            </a:pPr>
            <a:r>
              <a:rPr lang="en-IN" sz="1800" dirty="0"/>
              <a:t> Hardware technology being used.</a:t>
            </a:r>
          </a:p>
          <a:p>
            <a:r>
              <a:rPr lang="en-IN" sz="1800" dirty="0"/>
              <a:t>RAM 	: 8 GB</a:t>
            </a:r>
          </a:p>
          <a:p>
            <a:r>
              <a:rPr lang="en-IN" sz="1800" dirty="0"/>
              <a:t>CPU 	: </a:t>
            </a:r>
            <a:r>
              <a:rPr lang="pt-BR" sz="1800" dirty="0"/>
              <a:t>Intel(R) Core(TM) i3-7100U CPU @ 2.40GHz   2.40 GHz</a:t>
            </a:r>
            <a:endParaRPr lang="en-IN" sz="1800" dirty="0"/>
          </a:p>
          <a:p>
            <a:endParaRPr lang="en-IN" sz="1800" dirty="0"/>
          </a:p>
          <a:p>
            <a:pPr marL="285750" indent="-285750">
              <a:buFont typeface="Courier New" panose="02070309020205020404" pitchFamily="49" charset="0"/>
              <a:buChar char="o"/>
            </a:pPr>
            <a:r>
              <a:rPr lang="en-IN" sz="1800" dirty="0"/>
              <a:t> Software technology being used.</a:t>
            </a:r>
          </a:p>
          <a:p>
            <a:r>
              <a:rPr lang="en-IN" sz="1800" dirty="0"/>
              <a:t>Programming language 		: Python</a:t>
            </a:r>
          </a:p>
          <a:p>
            <a:r>
              <a:rPr lang="en-IN" sz="1800" dirty="0"/>
              <a:t>Distribution 			: Anaconda Navigator</a:t>
            </a:r>
          </a:p>
          <a:p>
            <a:r>
              <a:rPr lang="en-IN" sz="1800" dirty="0"/>
              <a:t>Browser based language shell 	: Jupyter Notebook</a:t>
            </a:r>
          </a:p>
          <a:p>
            <a:endParaRPr lang="en-IN" sz="1800" dirty="0"/>
          </a:p>
          <a:p>
            <a:pPr marL="285750" indent="-285750">
              <a:buFont typeface="Courier New" panose="02070309020205020404" pitchFamily="49" charset="0"/>
              <a:buChar char="o"/>
            </a:pPr>
            <a:r>
              <a:rPr lang="en-IN" sz="1800" dirty="0"/>
              <a:t> Libraries/Packages specifically being used.</a:t>
            </a:r>
          </a:p>
          <a:p>
            <a:r>
              <a:rPr lang="en-IN" sz="1800" dirty="0"/>
              <a:t>Pandas, NumPy, matplotlib, seaborn, scikit-learn, pandas-profiling, missingno, NLTK</a:t>
            </a:r>
          </a:p>
          <a:p>
            <a:endParaRPr lang="en-IN" sz="1800" dirty="0"/>
          </a:p>
        </p:txBody>
      </p:sp>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1878522" y="1642430"/>
            <a:ext cx="8046528" cy="4713920"/>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latin typeface="Times New Roman" panose="02020603050405020304" pitchFamily="18" charset="0"/>
              </a:rPr>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latin typeface="Times New Roman" panose="02020603050405020304" pitchFamily="18" charset="0"/>
              </a:rPr>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latin typeface="Times New Roman" panose="02020603050405020304" pitchFamily="18" charset="0"/>
              </a:rPr>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latin typeface="Times New Roman" panose="02020603050405020304" pitchFamily="18" charset="0"/>
              </a:rPr>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latin typeface="Times New Roman" panose="02020603050405020304" pitchFamily="18" charset="0"/>
              </a:rPr>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477328"/>
          </a:xfrm>
          <a:prstGeom prst="rect">
            <a:avLst/>
          </a:prstGeom>
          <a:noFill/>
        </p:spPr>
        <p:txBody>
          <a:bodyPr wrap="square">
            <a:spAutoFit/>
          </a:bodyPr>
          <a:lstStyle/>
          <a:p>
            <a:r>
              <a:rPr lang="en-US" sz="1800" b="1" dirty="0">
                <a:latin typeface="Times New Roman" panose="02020603050405020304" pitchFamily="18" charset="0"/>
              </a:rPr>
              <a:t>Univariate analysis</a:t>
            </a:r>
            <a:r>
              <a:rPr lang="en-US" sz="1800" dirty="0">
                <a:latin typeface="Times New Roman" panose="02020603050405020304" pitchFamily="18" charset="0"/>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Times New Roman" panose="02020603050405020304" pitchFamily="18" charset="0"/>
              </a:rPr>
              <a:t>Multivariate analysis</a:t>
            </a:r>
            <a:r>
              <a:rPr lang="en-US" sz="1800" dirty="0">
                <a:latin typeface="Times New Roman" panose="02020603050405020304" pitchFamily="18" charset="0"/>
              </a:rPr>
              <a:t> is a set of statistical techniques used for </a:t>
            </a:r>
            <a:r>
              <a:rPr lang="en-US" sz="1800" b="1" dirty="0">
                <a:latin typeface="Times New Roman" panose="02020603050405020304" pitchFamily="18" charset="0"/>
              </a:rPr>
              <a:t>analysis</a:t>
            </a:r>
            <a:r>
              <a:rPr lang="en-US" sz="1800" dirty="0">
                <a:latin typeface="Times New Roman" panose="02020603050405020304" pitchFamily="18" charset="0"/>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Times New Roman" panose="02020603050405020304" pitchFamily="18" charset="0"/>
              </a:rPr>
              <a:t>Correlation</a:t>
            </a:r>
            <a:r>
              <a:rPr lang="en-US" sz="1800" dirty="0">
                <a:latin typeface="Times New Roman" panose="02020603050405020304" pitchFamily="18" charset="0"/>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Times New Roman" panose="02020603050405020304" pitchFamily="18" charset="0"/>
              </a:rPr>
              <a:t>Correlation</a:t>
            </a:r>
            <a:r>
              <a:rPr lang="en-US" sz="1800" dirty="0">
                <a:latin typeface="Times New Roman" panose="02020603050405020304" pitchFamily="18" charset="0"/>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Times New Roman" panose="02020603050405020304" pitchFamily="18" charset="0"/>
              </a:rPr>
              <a:t>Summary</a:t>
            </a:r>
            <a:r>
              <a:rPr lang="en-US" sz="1800" dirty="0">
                <a:latin typeface="Times New Roman" panose="02020603050405020304" pitchFamily="18" charset="0"/>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137181-3A70-4A02-AED0-CDF98B396B0D}"/>
              </a:ext>
            </a:extLst>
          </p:cNvPr>
          <p:cNvSpPr txBox="1"/>
          <p:nvPr/>
        </p:nvSpPr>
        <p:spPr>
          <a:xfrm>
            <a:off x="790575" y="0"/>
            <a:ext cx="6096000" cy="1477328"/>
          </a:xfrm>
          <a:prstGeom prst="rect">
            <a:avLst/>
          </a:prstGeom>
          <a:noFill/>
        </p:spPr>
        <p:txBody>
          <a:bodyPr wrap="square">
            <a:spAutoFit/>
          </a:bodyPr>
          <a:lstStyle/>
          <a:p>
            <a:r>
              <a:rPr lang="en-US" sz="4500" cap="all" dirty="0">
                <a:solidFill>
                  <a:schemeClr val="accent4">
                    <a:lumMod val="75000"/>
                  </a:schemeClr>
                </a:solidFill>
                <a:latin typeface="Sagona ExtraLight" panose="02020303050505020204" pitchFamily="18" charset="0"/>
                <a:ea typeface="+mj-ea"/>
                <a:cs typeface="+mj-cs"/>
              </a:rPr>
              <a:t>Cyberbullying statistics</a:t>
            </a:r>
            <a:endParaRPr lang="en-IN" sz="4500" cap="all" dirty="0">
              <a:solidFill>
                <a:schemeClr val="accent4">
                  <a:lumMod val="75000"/>
                </a:schemeClr>
              </a:solidFill>
              <a:latin typeface="Sagona ExtraLight" panose="02020303050505020204" pitchFamily="18" charset="0"/>
              <a:ea typeface="+mj-ea"/>
              <a:cs typeface="+mj-cs"/>
            </a:endParaRPr>
          </a:p>
        </p:txBody>
      </p:sp>
      <p:pic>
        <p:nvPicPr>
          <p:cNvPr id="6" name="Picture 5">
            <a:extLst>
              <a:ext uri="{FF2B5EF4-FFF2-40B4-BE49-F238E27FC236}">
                <a16:creationId xmlns:a16="http://schemas.microsoft.com/office/drawing/2014/main" id="{F2AF9ABA-FC5F-4D29-B6C0-8911965167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9238" y="1876426"/>
            <a:ext cx="5338437" cy="4010024"/>
          </a:xfrm>
          <a:prstGeom prst="rect">
            <a:avLst/>
          </a:prstGeom>
          <a:effectLst>
            <a:glow rad="127000">
              <a:schemeClr val="bg2">
                <a:lumMod val="20000"/>
                <a:lumOff val="80000"/>
              </a:schemeClr>
            </a:glow>
          </a:effectLst>
        </p:spPr>
      </p:pic>
      <p:sp>
        <p:nvSpPr>
          <p:cNvPr id="8" name="TextBox 7">
            <a:extLst>
              <a:ext uri="{FF2B5EF4-FFF2-40B4-BE49-F238E27FC236}">
                <a16:creationId xmlns:a16="http://schemas.microsoft.com/office/drawing/2014/main" id="{F0E205A2-F241-4264-9C51-FF01F3F6EB40}"/>
              </a:ext>
            </a:extLst>
          </p:cNvPr>
          <p:cNvSpPr txBox="1"/>
          <p:nvPr/>
        </p:nvSpPr>
        <p:spPr>
          <a:xfrm>
            <a:off x="1019175" y="2690336"/>
            <a:ext cx="5191125" cy="1938992"/>
          </a:xfrm>
          <a:prstGeom prst="rect">
            <a:avLst/>
          </a:prstGeom>
          <a:noFill/>
        </p:spPr>
        <p:txBody>
          <a:bodyPr wrap="square">
            <a:spAutoFit/>
          </a:bodyPr>
          <a:lstStyle/>
          <a:p>
            <a:pPr>
              <a:spcBef>
                <a:spcPct val="20000"/>
              </a:spcBef>
            </a:pPr>
            <a:r>
              <a:rPr lang="en-US" sz="2000" dirty="0">
                <a:latin typeface="Times New Roman" panose="02020603050405020304" pitchFamily="18" charset="0"/>
              </a:rPr>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sz="2000" dirty="0">
              <a:latin typeface="Times New Roman" panose="02020603050405020304" pitchFamily="18" charset="0"/>
            </a:endParaRPr>
          </a:p>
        </p:txBody>
      </p:sp>
    </p:spTree>
    <p:extLst>
      <p:ext uri="{BB962C8B-B14F-4D97-AF65-F5344CB8AC3E}">
        <p14:creationId xmlns:p14="http://schemas.microsoft.com/office/powerpoint/2010/main" val="87064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B94DF8-2E6D-49D4-9692-A0905B267D5E}"/>
              </a:ext>
            </a:extLst>
          </p:cNvPr>
          <p:cNvSpPr txBox="1"/>
          <p:nvPr/>
        </p:nvSpPr>
        <p:spPr>
          <a:xfrm>
            <a:off x="657225" y="15359"/>
            <a:ext cx="6096000" cy="1477328"/>
          </a:xfrm>
          <a:prstGeom prst="rect">
            <a:avLst/>
          </a:prstGeom>
          <a:noFill/>
        </p:spPr>
        <p:txBody>
          <a:bodyPr wrap="square">
            <a:spAutoFit/>
          </a:bodyPr>
          <a:lstStyle/>
          <a:p>
            <a:r>
              <a:rPr lang="en-US" sz="4500" cap="all" dirty="0">
                <a:solidFill>
                  <a:schemeClr val="accent4">
                    <a:lumMod val="75000"/>
                  </a:schemeClr>
                </a:solidFill>
                <a:latin typeface="Sagona ExtraLight" panose="02020303050505020204" pitchFamily="18" charset="0"/>
                <a:ea typeface="+mj-ea"/>
                <a:cs typeface="+mj-cs"/>
              </a:rPr>
              <a:t>Effects of cyberbullying</a:t>
            </a:r>
            <a:endParaRPr lang="en-IN" sz="4500" cap="all" dirty="0">
              <a:solidFill>
                <a:schemeClr val="accent4">
                  <a:lumMod val="75000"/>
                </a:schemeClr>
              </a:solidFill>
              <a:latin typeface="Sagona ExtraLight" panose="02020303050505020204" pitchFamily="18" charset="0"/>
              <a:ea typeface="+mj-ea"/>
              <a:cs typeface="+mj-cs"/>
            </a:endParaRPr>
          </a:p>
        </p:txBody>
      </p:sp>
      <p:pic>
        <p:nvPicPr>
          <p:cNvPr id="4" name="Picture 3">
            <a:extLst>
              <a:ext uri="{FF2B5EF4-FFF2-40B4-BE49-F238E27FC236}">
                <a16:creationId xmlns:a16="http://schemas.microsoft.com/office/drawing/2014/main" id="{1BEF53B9-2043-4CE1-A0B6-FA2442447B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8475" y="2251709"/>
            <a:ext cx="5038724" cy="3415665"/>
          </a:xfrm>
          <a:prstGeom prst="rect">
            <a:avLst/>
          </a:prstGeom>
          <a:effectLst>
            <a:glow rad="127000">
              <a:schemeClr val="bg2">
                <a:lumMod val="20000"/>
                <a:lumOff val="80000"/>
              </a:schemeClr>
            </a:glow>
          </a:effectLst>
        </p:spPr>
      </p:pic>
      <p:sp>
        <p:nvSpPr>
          <p:cNvPr id="6" name="TextBox 5">
            <a:extLst>
              <a:ext uri="{FF2B5EF4-FFF2-40B4-BE49-F238E27FC236}">
                <a16:creationId xmlns:a16="http://schemas.microsoft.com/office/drawing/2014/main" id="{602A28DE-9C46-4BE9-951C-074DCCAC50B2}"/>
              </a:ext>
            </a:extLst>
          </p:cNvPr>
          <p:cNvSpPr txBox="1"/>
          <p:nvPr/>
        </p:nvSpPr>
        <p:spPr>
          <a:xfrm>
            <a:off x="733425" y="2613363"/>
            <a:ext cx="6019800" cy="2554545"/>
          </a:xfrm>
          <a:prstGeom prst="rect">
            <a:avLst/>
          </a:prstGeom>
          <a:noFill/>
        </p:spPr>
        <p:txBody>
          <a:bodyPr wrap="square">
            <a:spAutoFit/>
          </a:bodyPr>
          <a:lstStyle/>
          <a:p>
            <a:r>
              <a:rPr lang="en-US" sz="2000" dirty="0">
                <a:latin typeface="Times New Roman" panose="02020603050405020304" pitchFamily="18" charset="0"/>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2000" dirty="0">
              <a:latin typeface="Times New Roman" panose="02020603050405020304" pitchFamily="18" charset="0"/>
            </a:endParaRPr>
          </a:p>
        </p:txBody>
      </p:sp>
    </p:spTree>
    <p:extLst>
      <p:ext uri="{BB962C8B-B14F-4D97-AF65-F5344CB8AC3E}">
        <p14:creationId xmlns:p14="http://schemas.microsoft.com/office/powerpoint/2010/main" val="88609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822929" y="2061297"/>
            <a:ext cx="10073672" cy="374081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647699" y="1943100"/>
            <a:ext cx="10725151" cy="441324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685799" y="2009775"/>
            <a:ext cx="10848975" cy="4067175"/>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1514475" y="2009774"/>
            <a:ext cx="8553450" cy="4210051"/>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535317" y="2032966"/>
            <a:ext cx="9829830" cy="4162561"/>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a:t>
            </a:r>
          </a:p>
          <a:p>
            <a:r>
              <a:rPr lang="en-US" dirty="0"/>
              <a:t>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1859473" y="1952624"/>
            <a:ext cx="7852348" cy="4403725"/>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1447800" y="1595535"/>
            <a:ext cx="9048750" cy="4849283"/>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2402399" y="1669072"/>
            <a:ext cx="7519174" cy="4687277"/>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506923" y="1904003"/>
            <a:ext cx="5703378" cy="4592875"/>
          </a:xfrm>
          <a:prstGeom prst="rect">
            <a:avLst/>
          </a:prstGeom>
          <a:effectLst>
            <a:glow rad="127000">
              <a:schemeClr val="bg2">
                <a:lumMod val="20000"/>
                <a:lumOff val="80000"/>
              </a:schemeClr>
            </a:glow>
          </a:effectLst>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81840" y="2678841"/>
            <a:ext cx="5179851" cy="2836852"/>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1504949" y="1859698"/>
            <a:ext cx="8629651" cy="4486552"/>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1116524" y="1876425"/>
            <a:ext cx="9322876" cy="456564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2031806" y="1839524"/>
            <a:ext cx="6836851" cy="4745506"/>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1126048" y="2248073"/>
            <a:ext cx="9418127" cy="3186231"/>
          </a:xfrm>
        </p:spPr>
        <p:txBody>
          <a:bodyPr>
            <a:normAutofit/>
          </a:bodyPr>
          <a:lstStyle/>
          <a:p>
            <a:r>
              <a:rPr lang="en-US" sz="2000" dirty="0"/>
              <a:t>The survey discovered that just a small percentage of online users use unparliamentary language.</a:t>
            </a:r>
          </a:p>
          <a:p>
            <a:r>
              <a:rPr lang="en-US" sz="2000" dirty="0"/>
              <a:t>And the majority of these phrases contain a lot of stop words and are pretty lengthy.</a:t>
            </a:r>
          </a:p>
          <a:p>
            <a:r>
              <a:rPr lang="en-US" sz="2000" dirty="0"/>
              <a:t>As previously said, a few motivated rude mobs use harsh language in internet forums to harass individuals and prevent them from doing what they are not permitted to do.</a:t>
            </a:r>
          </a:p>
          <a:p>
            <a:r>
              <a:rPr lang="en-US" sz="2000" dirty="0"/>
              <a:t>Our research aids online forums and social media in enforcing a prohibition on swearing or the use of profanity on these platforms.</a:t>
            </a:r>
            <a:endParaRPr lang="en-IN" sz="2000" dirty="0"/>
          </a:p>
        </p:txBody>
      </p:sp>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1154623" y="2503625"/>
            <a:ext cx="9599101" cy="2611300"/>
          </a:xfrm>
        </p:spPr>
        <p:txBody>
          <a:bodyPr>
            <a:normAutofit/>
          </a:bodyPr>
          <a:lstStyle/>
          <a:p>
            <a:r>
              <a:rPr lang="en-US" sz="2400" dirty="0"/>
              <a:t>We learned several natural language processing techniques through this research, such as lemmatization, stemming, and stop word removal. Through the hash vectorizer, we were also able to learn how to turn strings into vectors. We used a variety of assessment criteria in this research, including log loss, hamming loss, and accuracy.</a:t>
            </a:r>
            <a:endParaRPr lang="en-IN" sz="2400" dirty="0"/>
          </a:p>
        </p:txBody>
      </p:sp>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1287973" y="2438406"/>
            <a:ext cx="9332402" cy="2438393"/>
          </a:xfrm>
        </p:spPr>
        <p:txBody>
          <a:bodyPr>
            <a:normAutofit/>
          </a:bodyPr>
          <a:lstStyle/>
          <a:p>
            <a:r>
              <a:rPr lang="en-US" sz="2400" dirty="0"/>
              <a:t>My project's conclusion is that we should use good, courteous language on social media and avoid using abusive, vulgar, and derogatory terms. It has the potential to produce a slew of issues that will have an impact on our life. When dealing with tension and negativity, try to be courteous, cool, and collected; one of the greatest methods is to ignore it and overcome it in a constructive way.</a:t>
            </a:r>
            <a:endParaRPr lang="en-IN" sz="2400" dirty="0"/>
          </a:p>
        </p:txBody>
      </p:sp>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746449" y="2110748"/>
            <a:ext cx="10422294" cy="4103621"/>
          </a:xfrm>
        </p:spPr>
        <p:txBody>
          <a:bodyPr>
            <a:normAutofit/>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640273" y="1880665"/>
            <a:ext cx="4522277" cy="4177236"/>
          </a:xfrm>
        </p:spPr>
        <p:txBody>
          <a:bodyPr>
            <a:normAutofit lnSpcReduction="10000"/>
          </a:bodyPr>
          <a:lstStyle/>
          <a:p>
            <a:r>
              <a:rPr lang="en-US" sz="1800" dirty="0"/>
              <a:t>Problems faced while working in this project:</a:t>
            </a:r>
          </a:p>
          <a:p>
            <a:pPr marL="285750" indent="-285750">
              <a:buFont typeface="Courier New" panose="02070309020205020404" pitchFamily="49" charset="0"/>
              <a:buChar char="o"/>
            </a:pPr>
            <a:r>
              <a:rPr lang="en-US" sz="1800" dirty="0"/>
              <a:t>More computational power was required as it took more than 2 hours</a:t>
            </a:r>
          </a:p>
          <a:p>
            <a:pPr marL="285750" indent="-285750">
              <a:buFont typeface="Courier New" panose="02070309020205020404" pitchFamily="49" charset="0"/>
              <a:buChar char="o"/>
            </a:pPr>
            <a:r>
              <a:rPr lang="en-US" sz="1800" dirty="0"/>
              <a:t>Imbalanced dataset and bad comment texts</a:t>
            </a:r>
          </a:p>
          <a:p>
            <a:pPr marL="285750" indent="-285750">
              <a:buFont typeface="Courier New" panose="02070309020205020404" pitchFamily="49" charset="0"/>
              <a:buChar char="o"/>
            </a:pPr>
            <a:r>
              <a:rPr lang="en-US" sz="1800" dirty="0"/>
              <a:t>Good parameters could not be obtained using hyperparameter tuning as time was consumed more  </a:t>
            </a:r>
          </a:p>
          <a:p>
            <a:endParaRPr lang="en-US" sz="1800" dirty="0"/>
          </a:p>
          <a:p>
            <a:r>
              <a:rPr lang="en-US" sz="1800" dirty="0"/>
              <a:t>Areas of improvement:</a:t>
            </a:r>
          </a:p>
          <a:p>
            <a:pPr marL="285750" indent="-285750">
              <a:buFont typeface="Courier New" panose="02070309020205020404" pitchFamily="49" charset="0"/>
              <a:buChar char="o"/>
            </a:pPr>
            <a:r>
              <a:rPr lang="en-US" sz="1800" dirty="0"/>
              <a:t>Could be provided with a good dataset which does not take more time.</a:t>
            </a:r>
          </a:p>
          <a:p>
            <a:pPr marL="285750" indent="-285750">
              <a:buFont typeface="Courier New" panose="02070309020205020404" pitchFamily="49" charset="0"/>
              <a:buChar char="o"/>
            </a:pPr>
            <a:r>
              <a:rPr lang="en-US" sz="1800" dirty="0"/>
              <a:t>Less time complexity</a:t>
            </a:r>
          </a:p>
          <a:p>
            <a:pPr marL="285750" indent="-285750">
              <a:buFont typeface="Courier New" panose="02070309020205020404" pitchFamily="49" charset="0"/>
              <a:buChar char="o"/>
            </a:pPr>
            <a:r>
              <a:rPr lang="en-US" sz="1800"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619749" y="1989940"/>
            <a:ext cx="5258383" cy="3580867"/>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DB89D1-6047-48EB-A0C6-D458EB936FE0}"/>
              </a:ext>
            </a:extLst>
          </p:cNvPr>
          <p:cNvSpPr>
            <a:spLocks noGrp="1"/>
          </p:cNvSpPr>
          <p:nvPr>
            <p:ph type="title"/>
          </p:nvPr>
        </p:nvSpPr>
        <p:spPr>
          <a:xfrm>
            <a:off x="2738967" y="2314575"/>
            <a:ext cx="6714066" cy="2228850"/>
          </a:xfrm>
        </p:spPr>
        <p:txBody>
          <a:bodyPr/>
          <a:lstStyle/>
          <a:p>
            <a:r>
              <a:rPr lang="en-IN" sz="8000" dirty="0">
                <a:effectLst>
                  <a:outerShdw blurRad="38100" dist="38100" dir="2700000" algn="tl">
                    <a:srgbClr val="000000">
                      <a:alpha val="43137"/>
                    </a:srgbClr>
                  </a:outerShdw>
                </a:effectLst>
              </a:rPr>
              <a:t>Thank You </a:t>
            </a:r>
            <a:r>
              <a:rPr lang="en-IN" sz="8000" dirty="0">
                <a:effectLst>
                  <a:outerShdw blurRad="38100" dist="38100" dir="2700000" algn="tl">
                    <a:srgbClr val="000000">
                      <a:alpha val="43137"/>
                    </a:srgbClr>
                  </a:outerShdw>
                </a:effectLst>
                <a:sym typeface="Wingdings" panose="05000000000000000000" pitchFamily="2" charset="2"/>
              </a:rPr>
              <a:t></a:t>
            </a:r>
            <a:endParaRPr lang="en-IN" sz="8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839755" y="1817785"/>
            <a:ext cx="1020769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783771" y="2004216"/>
            <a:ext cx="1035698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755780" y="2015412"/>
            <a:ext cx="9554548" cy="4500805"/>
          </a:xfrm>
        </p:spPr>
        <p:txBody>
          <a:bodyPr>
            <a:normAutofit/>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endParaRPr lang="en-US" dirty="0"/>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endParaRPr lang="en-US" dirty="0"/>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endParaRPr lang="en-US" dirty="0"/>
          </a:p>
          <a:p>
            <a:r>
              <a:rPr lang="en-US" dirty="0"/>
              <a:t>Hence, I had a multi-label classification problem to solve. The next step was to gain some useful insights from data which would aid further problem solving.</a:t>
            </a:r>
            <a:endParaRPr lang="en-IN" dirty="0"/>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4277075132"/>
              </p:ext>
            </p:extLst>
          </p:nvPr>
        </p:nvGraphicFramePr>
        <p:xfrm>
          <a:off x="1278448" y="2187173"/>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2573909871"/>
              </p:ext>
            </p:extLst>
          </p:nvPr>
        </p:nvGraphicFramePr>
        <p:xfrm>
          <a:off x="1509919" y="2022555"/>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841903" y="2085975"/>
            <a:ext cx="6673447" cy="3840886"/>
          </a:xfrm>
        </p:spPr>
        <p:txBody>
          <a:bodyPr>
            <a:normAutofit/>
          </a:bodyPr>
          <a:lstStyle/>
          <a:p>
            <a:r>
              <a:rPr lang="en-US" sz="1800" dirty="0"/>
              <a:t>1. Data Cleaning</a:t>
            </a:r>
          </a:p>
          <a:p>
            <a:pPr marL="342900" indent="-342900">
              <a:buAutoNum type="arabicPeriod"/>
            </a:pPr>
            <a:endParaRPr lang="en-US" sz="1800" dirty="0"/>
          </a:p>
          <a:p>
            <a:r>
              <a:rPr lang="en-US" sz="1800" dirty="0"/>
              <a:t>2. Exploratory Data Analysis</a:t>
            </a:r>
          </a:p>
          <a:p>
            <a:endParaRPr lang="en-US" sz="1800" dirty="0"/>
          </a:p>
          <a:p>
            <a:r>
              <a:rPr lang="en-US" sz="1800" dirty="0"/>
              <a:t>3. Data Pre-processing</a:t>
            </a:r>
          </a:p>
          <a:p>
            <a:endParaRPr lang="en-US" sz="1800" dirty="0"/>
          </a:p>
          <a:p>
            <a:r>
              <a:rPr lang="en-US" sz="1800" dirty="0"/>
              <a:t>4. Model Building</a:t>
            </a:r>
          </a:p>
          <a:p>
            <a:endParaRPr lang="en-US" sz="1800" dirty="0"/>
          </a:p>
          <a:p>
            <a:r>
              <a:rPr lang="en-US" sz="1800" dirty="0"/>
              <a:t>5. Model Evaluation</a:t>
            </a:r>
          </a:p>
          <a:p>
            <a:endParaRPr lang="en-US" sz="1800" dirty="0"/>
          </a:p>
          <a:p>
            <a:r>
              <a:rPr lang="en-US" sz="1800" dirty="0"/>
              <a:t>6. Selecting the best model</a:t>
            </a:r>
          </a:p>
          <a:p>
            <a:endParaRPr lang="en-IN" sz="1800" dirty="0"/>
          </a:p>
          <a:p>
            <a:endParaRPr lang="en-IN" sz="1800" dirty="0"/>
          </a:p>
        </p:txBody>
      </p:sp>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template">
  <a:themeElements>
    <a:clrScheme name="template 2">
      <a:dk1>
        <a:srgbClr val="4D4D4D"/>
      </a:dk1>
      <a:lt1>
        <a:srgbClr val="FFFFFF"/>
      </a:lt1>
      <a:dk2>
        <a:srgbClr val="000000"/>
      </a:dk2>
      <a:lt2>
        <a:srgbClr val="3D4360"/>
      </a:lt2>
      <a:accent1>
        <a:srgbClr val="A8ADBC"/>
      </a:accent1>
      <a:accent2>
        <a:srgbClr val="606996"/>
      </a:accent2>
      <a:accent3>
        <a:srgbClr val="FFFFFF"/>
      </a:accent3>
      <a:accent4>
        <a:srgbClr val="404040"/>
      </a:accent4>
      <a:accent5>
        <a:srgbClr val="D1D3DA"/>
      </a:accent5>
      <a:accent6>
        <a:srgbClr val="565E87"/>
      </a:accent6>
      <a:hlink>
        <a:srgbClr val="939AB8"/>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333333"/>
        </a:lt2>
        <a:accent1>
          <a:srgbClr val="AEAEAE"/>
        </a:accent1>
        <a:accent2>
          <a:srgbClr val="434343"/>
        </a:accent2>
        <a:accent3>
          <a:srgbClr val="FFFFFF"/>
        </a:accent3>
        <a:accent4>
          <a:srgbClr val="404040"/>
        </a:accent4>
        <a:accent5>
          <a:srgbClr val="D3D3D3"/>
        </a:accent5>
        <a:accent6>
          <a:srgbClr val="3C3C3C"/>
        </a:accent6>
        <a:hlink>
          <a:srgbClr val="979797"/>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3D4360"/>
        </a:lt2>
        <a:accent1>
          <a:srgbClr val="A8ADBC"/>
        </a:accent1>
        <a:accent2>
          <a:srgbClr val="606996"/>
        </a:accent2>
        <a:accent3>
          <a:srgbClr val="FFFFFF"/>
        </a:accent3>
        <a:accent4>
          <a:srgbClr val="404040"/>
        </a:accent4>
        <a:accent5>
          <a:srgbClr val="D1D3DA"/>
        </a:accent5>
        <a:accent6>
          <a:srgbClr val="565E87"/>
        </a:accent6>
        <a:hlink>
          <a:srgbClr val="939AB8"/>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E506F"/>
        </a:lt2>
        <a:accent1>
          <a:srgbClr val="915186"/>
        </a:accent1>
        <a:accent2>
          <a:srgbClr val="9C94A4"/>
        </a:accent2>
        <a:accent3>
          <a:srgbClr val="FFFFFF"/>
        </a:accent3>
        <a:accent4>
          <a:srgbClr val="404040"/>
        </a:accent4>
        <a:accent5>
          <a:srgbClr val="C7B3C3"/>
        </a:accent5>
        <a:accent6>
          <a:srgbClr val="8D8694"/>
        </a:accent6>
        <a:hlink>
          <a:srgbClr val="939AB8"/>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4E506F"/>
        </a:lt2>
        <a:accent1>
          <a:srgbClr val="7C77B7"/>
        </a:accent1>
        <a:accent2>
          <a:srgbClr val="9C94A4"/>
        </a:accent2>
        <a:accent3>
          <a:srgbClr val="FFFFFF"/>
        </a:accent3>
        <a:accent4>
          <a:srgbClr val="404040"/>
        </a:accent4>
        <a:accent5>
          <a:srgbClr val="BFBDD8"/>
        </a:accent5>
        <a:accent6>
          <a:srgbClr val="8D8694"/>
        </a:accent6>
        <a:hlink>
          <a:srgbClr val="939AB8"/>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42457C"/>
        </a:lt2>
        <a:accent1>
          <a:srgbClr val="6D75C1"/>
        </a:accent1>
        <a:accent2>
          <a:srgbClr val="9F86B2"/>
        </a:accent2>
        <a:accent3>
          <a:srgbClr val="FFFFFF"/>
        </a:accent3>
        <a:accent4>
          <a:srgbClr val="404040"/>
        </a:accent4>
        <a:accent5>
          <a:srgbClr val="BABDDD"/>
        </a:accent5>
        <a:accent6>
          <a:srgbClr val="9079A1"/>
        </a:accent6>
        <a:hlink>
          <a:srgbClr val="899CC3"/>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2117</Words>
  <Application>Microsoft Office PowerPoint</Application>
  <PresentationFormat>Widescreen</PresentationFormat>
  <Paragraphs>162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Courier New</vt:lpstr>
      <vt:lpstr>Sagona ExtraLight</vt:lpstr>
      <vt:lpstr>Segoe UI Black</vt:lpstr>
      <vt:lpstr>Speak Pro</vt:lpstr>
      <vt:lpstr>Times New Roman</vt:lpstr>
      <vt:lpstr>template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PowerPoint Presentation</vt:lpstr>
      <vt:lpstr>PowerPoint Presentation</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Namrata Baraskar</cp:lastModifiedBy>
  <cp:revision>22</cp:revision>
  <dcterms:created xsi:type="dcterms:W3CDTF">2021-12-10T15:14:52Z</dcterms:created>
  <dcterms:modified xsi:type="dcterms:W3CDTF">2022-07-02T04:11:28Z</dcterms:modified>
</cp:coreProperties>
</file>