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FD1E7-12D6-4A17-B6FD-CA894D84DB69}" type="datetimeFigureOut">
              <a:rPr lang="en-IN" smtClean="0"/>
              <a:t>24-05-2022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50666-1F0B-492E-BB11-46FA00D4F807}" type="slidenum">
              <a:rPr lang="en-IN" smtClean="0"/>
              <a:t>‹#›</a:t>
            </a:fld>
            <a:endParaRPr lang="en-IN"/>
          </a:p>
        </p:txBody>
      </p:sp>
    </p:spTree>
    <p:extLst>
      <p:ext uri="{BB962C8B-B14F-4D97-AF65-F5344CB8AC3E}">
        <p14:creationId xmlns:p14="http://schemas.microsoft.com/office/powerpoint/2010/main" val="1265087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PRESENTED BY ---  NAMRATA  BARASKAR</a:t>
            </a:r>
          </a:p>
        </p:txBody>
      </p:sp>
      <p:sp>
        <p:nvSpPr>
          <p:cNvPr id="4" name="Slide Number Placeholder 3"/>
          <p:cNvSpPr>
            <a:spLocks noGrp="1"/>
          </p:cNvSpPr>
          <p:nvPr>
            <p:ph type="sldNum" sz="quarter" idx="5"/>
          </p:nvPr>
        </p:nvSpPr>
        <p:spPr/>
        <p:txBody>
          <a:bodyPr/>
          <a:lstStyle/>
          <a:p>
            <a:fld id="{8CA50666-1F0B-492E-BB11-46FA00D4F807}" type="slidenum">
              <a:rPr lang="en-IN" smtClean="0"/>
              <a:t>1</a:t>
            </a:fld>
            <a:endParaRPr lang="en-IN"/>
          </a:p>
        </p:txBody>
      </p:sp>
    </p:spTree>
    <p:extLst>
      <p:ext uri="{BB962C8B-B14F-4D97-AF65-F5344CB8AC3E}">
        <p14:creationId xmlns:p14="http://schemas.microsoft.com/office/powerpoint/2010/main" val="178683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24-05-2022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24-05-2022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www.flickr.com/photos/jonathanrolande/171464373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3" y="0"/>
            <a:ext cx="9717932"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rgbClr val="FF0000"/>
              </a:solidFill>
            </a:endParaRPr>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pic>
        <p:nvPicPr>
          <p:cNvPr id="17" name="Picture 16">
            <a:extLst>
              <a:ext uri="{FF2B5EF4-FFF2-40B4-BE49-F238E27FC236}">
                <a16:creationId xmlns:a16="http://schemas.microsoft.com/office/drawing/2014/main" id="{698AE724-B517-45F2-AC48-784C85690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828" y="2385131"/>
            <a:ext cx="7277100" cy="3819525"/>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461" y="650089"/>
            <a:ext cx="6778379" cy="613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Problem Understanding</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20A15C5-63D7-4821-9721-83A223A4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203" y="4058816"/>
            <a:ext cx="4188278" cy="2599601"/>
          </a:xfrm>
          <a:prstGeom prst="rect">
            <a:avLst/>
          </a:prstGeom>
        </p:spPr>
      </p:pic>
      <p:pic>
        <p:nvPicPr>
          <p:cNvPr id="9" name="Picture 8">
            <a:extLst>
              <a:ext uri="{FF2B5EF4-FFF2-40B4-BE49-F238E27FC236}">
                <a16:creationId xmlns:a16="http://schemas.microsoft.com/office/drawing/2014/main" id="{3A07F9DA-4669-46F6-B609-F1CB16EAE1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76203" y="1252137"/>
            <a:ext cx="4188278" cy="2806679"/>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590" y="653143"/>
            <a:ext cx="4422709" cy="3565037"/>
          </a:xfrm>
          <a:prstGeom prst="rect">
            <a:avLst/>
          </a:prstGeom>
        </p:spPr>
      </p:pic>
      <p:pic>
        <p:nvPicPr>
          <p:cNvPr id="7" name="Picture 6">
            <a:extLst>
              <a:ext uri="{FF2B5EF4-FFF2-40B4-BE49-F238E27FC236}">
                <a16:creationId xmlns:a16="http://schemas.microsoft.com/office/drawing/2014/main" id="{C1F0359E-ABB4-4CCA-8340-F69E3092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40" y="653143"/>
            <a:ext cx="2121408" cy="1414272"/>
          </a:xfrm>
          <a:prstGeom prst="rect">
            <a:avLst/>
          </a:prstGeom>
        </p:spPr>
      </p:pic>
      <p:pic>
        <p:nvPicPr>
          <p:cNvPr id="16" name="Picture 15">
            <a:extLst>
              <a:ext uri="{FF2B5EF4-FFF2-40B4-BE49-F238E27FC236}">
                <a16:creationId xmlns:a16="http://schemas.microsoft.com/office/drawing/2014/main" id="{34717787-F41E-49AB-8CCE-5A6C5A069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0" y="4272676"/>
            <a:ext cx="4124067" cy="2585324"/>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4096</Words>
  <Application>Microsoft Office PowerPoint</Application>
  <PresentationFormat>Widescreen</PresentationFormat>
  <Paragraphs>194</Paragraphs>
  <Slides>38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Bookman Old Style</vt:lpstr>
      <vt:lpstr>Calibri</vt:lpstr>
      <vt:lpstr>Calibri Light</vt:lpstr>
      <vt:lpstr>Century</vt:lpstr>
      <vt:lpstr>Courier New</vt:lpstr>
      <vt:lpstr>Georgia</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Namrata Baraskar</cp:lastModifiedBy>
  <cp:revision>52</cp:revision>
  <dcterms:created xsi:type="dcterms:W3CDTF">2021-10-24T08:35:25Z</dcterms:created>
  <dcterms:modified xsi:type="dcterms:W3CDTF">2022-05-24T07:31:29Z</dcterms:modified>
</cp:coreProperties>
</file>