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51" d="100"/>
          <a:sy n="51" d="100"/>
        </p:scale>
        <p:origin x="888" y="3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6/23/2022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6/23/2022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6/23/2022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6/23/2022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a:t>NAMRATA BARASKAR</a:t>
            </a:r>
          </a:p>
          <a:p>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99</TotalTime>
  <Words>1498</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Candara</vt:lpstr>
      <vt:lpstr>Consolas</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Namrata Baraskar</cp:lastModifiedBy>
  <cp:revision>15</cp:revision>
  <dcterms:created xsi:type="dcterms:W3CDTF">2021-12-26T03:23:22Z</dcterms:created>
  <dcterms:modified xsi:type="dcterms:W3CDTF">2022-06-23T04:03:52Z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